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10058400" cx="7772400"/>
  <p:notesSz cx="6858000" cy="9144000"/>
  <p:embeddedFontLst>
    <p:embeddedFont>
      <p:font typeface="Lilita One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LilitaOne-regular.fntdata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70907aaf5_0_0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470907aaf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6a0520c8c_0_30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6a0520c8c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6a0520c8c_0_67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6a0520c8c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6a0520c8c_0_141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16a0520c8c_0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4708e7ade6_0_0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4708e7ade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6.png"/><Relationship Id="rId6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61850" y="888100"/>
            <a:ext cx="6803700" cy="470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>
                <a:solidFill>
                  <a:srgbClr val="8FC839"/>
                </a:solidFill>
                <a:latin typeface="Lilita One"/>
                <a:ea typeface="Lilita One"/>
                <a:cs typeface="Lilita One"/>
                <a:sym typeface="Lilita One"/>
              </a:rPr>
              <a:t>HOW TO EDIT:</a:t>
            </a:r>
            <a:endParaRPr sz="1900">
              <a:solidFill>
                <a:srgbClr val="8FC83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you would like to add a copy of this presentation to your own Google Drive, follow these steps: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AutoNum type="arabicPeriod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sure you are signed into your Google Drive account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AutoNum type="arabicPeriod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Click File 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AutoNum type="arabicPeriod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Click Make a Copy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AutoNum type="arabicPeriod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Ta-dah! It's now in your Drive, so you can edit it for yourself, and add any other information you would like!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73150" y="5950752"/>
            <a:ext cx="3792275" cy="3462525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snapchat"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14886" y="3468975"/>
            <a:ext cx="1342625" cy="1342625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Iphone, Android, Stencil, Smartphone, Cell" id="61" name="Google Shape;61;p14"/>
          <p:cNvPicPr preferRelativeResize="0"/>
          <p:nvPr/>
        </p:nvPicPr>
        <p:blipFill rotWithShape="1">
          <a:blip r:embed="rId4">
            <a:alphaModFix/>
          </a:blip>
          <a:srcRect b="0" l="0" r="76447" t="0"/>
          <a:stretch/>
        </p:blipFill>
        <p:spPr>
          <a:xfrm>
            <a:off x="5069363" y="682275"/>
            <a:ext cx="2275824" cy="39449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/>
          <p:nvPr/>
        </p:nvSpPr>
        <p:spPr>
          <a:xfrm>
            <a:off x="6785299" y="1394982"/>
            <a:ext cx="180600" cy="1824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/>
          <p:nvPr/>
        </p:nvSpPr>
        <p:spPr>
          <a:xfrm>
            <a:off x="5195804" y="3135395"/>
            <a:ext cx="1860600" cy="1824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Iphone, Android, Stencil, Smartphone, Cell" id="64" name="Google Shape;64;p14"/>
          <p:cNvPicPr preferRelativeResize="0"/>
          <p:nvPr/>
        </p:nvPicPr>
        <p:blipFill rotWithShape="1">
          <a:blip r:embed="rId4">
            <a:alphaModFix/>
          </a:blip>
          <a:srcRect b="0" l="0" r="76447" t="0"/>
          <a:stretch/>
        </p:blipFill>
        <p:spPr>
          <a:xfrm>
            <a:off x="5150538" y="5640800"/>
            <a:ext cx="2275824" cy="39449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/>
          <p:nvPr/>
        </p:nvSpPr>
        <p:spPr>
          <a:xfrm>
            <a:off x="6866474" y="6353507"/>
            <a:ext cx="180600" cy="1824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4"/>
          <p:cNvSpPr/>
          <p:nvPr/>
        </p:nvSpPr>
        <p:spPr>
          <a:xfrm>
            <a:off x="5276979" y="8093920"/>
            <a:ext cx="1860600" cy="1824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4"/>
          <p:cNvSpPr/>
          <p:nvPr/>
        </p:nvSpPr>
        <p:spPr>
          <a:xfrm>
            <a:off x="3276318" y="5485562"/>
            <a:ext cx="1342626" cy="575657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alibri"/>
              </a:rPr>
              <a:t>Snap</a:t>
            </a:r>
          </a:p>
        </p:txBody>
      </p:sp>
      <p:sp>
        <p:nvSpPr>
          <p:cNvPr id="68" name="Google Shape;68;p14"/>
          <p:cNvSpPr/>
          <p:nvPr/>
        </p:nvSpPr>
        <p:spPr>
          <a:xfrm>
            <a:off x="3218963" y="6090030"/>
            <a:ext cx="1457326" cy="575657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alibri"/>
              </a:rPr>
              <a:t>Story</a:t>
            </a:r>
          </a:p>
        </p:txBody>
      </p:sp>
      <p:pic>
        <p:nvPicPr>
          <p:cNvPr descr="Iphone, Android, Stencil, Smartphone, Cell" id="69" name="Google Shape;69;p14"/>
          <p:cNvPicPr preferRelativeResize="0"/>
          <p:nvPr/>
        </p:nvPicPr>
        <p:blipFill rotWithShape="1">
          <a:blip r:embed="rId5">
            <a:alphaModFix/>
          </a:blip>
          <a:srcRect b="0" l="0" r="76447" t="0"/>
          <a:stretch/>
        </p:blipFill>
        <p:spPr>
          <a:xfrm>
            <a:off x="427188" y="682275"/>
            <a:ext cx="2275824" cy="39449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4"/>
          <p:cNvSpPr/>
          <p:nvPr/>
        </p:nvSpPr>
        <p:spPr>
          <a:xfrm>
            <a:off x="2143124" y="1394982"/>
            <a:ext cx="180600" cy="1824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4"/>
          <p:cNvSpPr/>
          <p:nvPr/>
        </p:nvSpPr>
        <p:spPr>
          <a:xfrm>
            <a:off x="553629" y="3135395"/>
            <a:ext cx="1860600" cy="1824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2" name="Google Shape;72;p14"/>
          <p:cNvGrpSpPr/>
          <p:nvPr/>
        </p:nvGrpSpPr>
        <p:grpSpPr>
          <a:xfrm>
            <a:off x="468913" y="5640800"/>
            <a:ext cx="2275824" cy="3944900"/>
            <a:chOff x="2748288" y="5214450"/>
            <a:chExt cx="2275824" cy="3944900"/>
          </a:xfrm>
        </p:grpSpPr>
        <p:pic>
          <p:nvPicPr>
            <p:cNvPr descr="Iphone, Android, Stencil, Smartphone, Cell" id="73" name="Google Shape;73;p14"/>
            <p:cNvPicPr preferRelativeResize="0"/>
            <p:nvPr/>
          </p:nvPicPr>
          <p:blipFill rotWithShape="1">
            <a:blip r:embed="rId4">
              <a:alphaModFix/>
            </a:blip>
            <a:srcRect b="0" l="0" r="76447" t="0"/>
            <a:stretch/>
          </p:blipFill>
          <p:spPr>
            <a:xfrm>
              <a:off x="2748288" y="5214450"/>
              <a:ext cx="2275824" cy="39449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4" name="Google Shape;74;p14"/>
            <p:cNvSpPr/>
            <p:nvPr/>
          </p:nvSpPr>
          <p:spPr>
            <a:xfrm>
              <a:off x="4464224" y="5927157"/>
              <a:ext cx="180600" cy="1824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4"/>
            <p:cNvSpPr/>
            <p:nvPr/>
          </p:nvSpPr>
          <p:spPr>
            <a:xfrm>
              <a:off x="2874729" y="7667570"/>
              <a:ext cx="1860600" cy="182400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4"/>
          <p:cNvSpPr txBox="1"/>
          <p:nvPr/>
        </p:nvSpPr>
        <p:spPr>
          <a:xfrm flipH="1">
            <a:off x="5958000" y="9772475"/>
            <a:ext cx="1814400" cy="3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Copyright © SrtaSpanish</a:t>
            </a:r>
            <a:endParaRPr sz="1100">
              <a:solidFill>
                <a:srgbClr val="999999"/>
              </a:solidFill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752450" y="198075"/>
            <a:ext cx="7020000" cy="4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Name: _________________________________________________ Class: ________ Date:_______________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mage result for snapchat" id="78" name="Google Shape;78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6198" y="121871"/>
            <a:ext cx="484200" cy="484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/>
        </p:nvSpPr>
        <p:spPr>
          <a:xfrm>
            <a:off x="752450" y="198075"/>
            <a:ext cx="7020000" cy="4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Name: _________________________________________________ Class: ________ Date:_______________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phone, Android, Stencil, Smartphone, Cell" id="84" name="Google Shape;84;p15"/>
          <p:cNvPicPr preferRelativeResize="0"/>
          <p:nvPr/>
        </p:nvPicPr>
        <p:blipFill rotWithShape="1">
          <a:blip r:embed="rId3">
            <a:alphaModFix/>
          </a:blip>
          <a:srcRect b="0" l="0" r="76447" t="0"/>
          <a:stretch/>
        </p:blipFill>
        <p:spPr>
          <a:xfrm>
            <a:off x="308125" y="682275"/>
            <a:ext cx="2275824" cy="39449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5"/>
          <p:cNvSpPr/>
          <p:nvPr/>
        </p:nvSpPr>
        <p:spPr>
          <a:xfrm>
            <a:off x="2024062" y="1394982"/>
            <a:ext cx="180600" cy="1824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5"/>
          <p:cNvSpPr/>
          <p:nvPr/>
        </p:nvSpPr>
        <p:spPr>
          <a:xfrm>
            <a:off x="434567" y="3135395"/>
            <a:ext cx="1860600" cy="1824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Iphone, Android, Stencil, Smartphone, Cell" id="87" name="Google Shape;87;p15"/>
          <p:cNvPicPr preferRelativeResize="0"/>
          <p:nvPr/>
        </p:nvPicPr>
        <p:blipFill rotWithShape="1">
          <a:blip r:embed="rId3">
            <a:alphaModFix/>
          </a:blip>
          <a:srcRect b="0" l="0" r="76447" t="0"/>
          <a:stretch/>
        </p:blipFill>
        <p:spPr>
          <a:xfrm>
            <a:off x="2748288" y="682275"/>
            <a:ext cx="2275824" cy="39449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5"/>
          <p:cNvSpPr/>
          <p:nvPr/>
        </p:nvSpPr>
        <p:spPr>
          <a:xfrm>
            <a:off x="4464224" y="1394982"/>
            <a:ext cx="180600" cy="1824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5"/>
          <p:cNvSpPr/>
          <p:nvPr/>
        </p:nvSpPr>
        <p:spPr>
          <a:xfrm>
            <a:off x="2874729" y="3135395"/>
            <a:ext cx="1860600" cy="1824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Iphone, Android, Stencil, Smartphone, Cell" id="90" name="Google Shape;90;p15"/>
          <p:cNvPicPr preferRelativeResize="0"/>
          <p:nvPr/>
        </p:nvPicPr>
        <p:blipFill rotWithShape="1">
          <a:blip r:embed="rId3">
            <a:alphaModFix/>
          </a:blip>
          <a:srcRect b="0" l="0" r="76447" t="0"/>
          <a:stretch/>
        </p:blipFill>
        <p:spPr>
          <a:xfrm>
            <a:off x="5314863" y="682275"/>
            <a:ext cx="2275824" cy="39449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5"/>
          <p:cNvSpPr/>
          <p:nvPr/>
        </p:nvSpPr>
        <p:spPr>
          <a:xfrm>
            <a:off x="7030799" y="1394982"/>
            <a:ext cx="180600" cy="1824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5"/>
          <p:cNvSpPr/>
          <p:nvPr/>
        </p:nvSpPr>
        <p:spPr>
          <a:xfrm>
            <a:off x="5441304" y="3135395"/>
            <a:ext cx="1860600" cy="1824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Iphone, Android, Stencil, Smartphone, Cell" id="93" name="Google Shape;93;p15"/>
          <p:cNvPicPr preferRelativeResize="0"/>
          <p:nvPr/>
        </p:nvPicPr>
        <p:blipFill rotWithShape="1">
          <a:blip r:embed="rId3">
            <a:alphaModFix/>
          </a:blip>
          <a:srcRect b="0" l="0" r="76447" t="0"/>
          <a:stretch/>
        </p:blipFill>
        <p:spPr>
          <a:xfrm>
            <a:off x="244925" y="5896875"/>
            <a:ext cx="2275824" cy="39449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5"/>
          <p:cNvSpPr/>
          <p:nvPr/>
        </p:nvSpPr>
        <p:spPr>
          <a:xfrm>
            <a:off x="1960862" y="6609582"/>
            <a:ext cx="180600" cy="1824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5"/>
          <p:cNvSpPr/>
          <p:nvPr/>
        </p:nvSpPr>
        <p:spPr>
          <a:xfrm>
            <a:off x="371367" y="8349995"/>
            <a:ext cx="1860600" cy="1824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Iphone, Android, Stencil, Smartphone, Cell" id="96" name="Google Shape;96;p15"/>
          <p:cNvPicPr preferRelativeResize="0"/>
          <p:nvPr/>
        </p:nvPicPr>
        <p:blipFill rotWithShape="1">
          <a:blip r:embed="rId3">
            <a:alphaModFix/>
          </a:blip>
          <a:srcRect b="0" l="0" r="76447" t="0"/>
          <a:stretch/>
        </p:blipFill>
        <p:spPr>
          <a:xfrm>
            <a:off x="2685088" y="5896875"/>
            <a:ext cx="2275824" cy="39449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5"/>
          <p:cNvSpPr/>
          <p:nvPr/>
        </p:nvSpPr>
        <p:spPr>
          <a:xfrm>
            <a:off x="4401024" y="6609582"/>
            <a:ext cx="180600" cy="1824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5"/>
          <p:cNvSpPr/>
          <p:nvPr/>
        </p:nvSpPr>
        <p:spPr>
          <a:xfrm>
            <a:off x="2811529" y="8349995"/>
            <a:ext cx="1860600" cy="1824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Iphone, Android, Stencil, Smartphone, Cell" id="99" name="Google Shape;99;p15"/>
          <p:cNvPicPr preferRelativeResize="0"/>
          <p:nvPr/>
        </p:nvPicPr>
        <p:blipFill rotWithShape="1">
          <a:blip r:embed="rId3">
            <a:alphaModFix/>
          </a:blip>
          <a:srcRect b="0" l="0" r="76447" t="0"/>
          <a:stretch/>
        </p:blipFill>
        <p:spPr>
          <a:xfrm>
            <a:off x="5251663" y="5896875"/>
            <a:ext cx="2275824" cy="39449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5"/>
          <p:cNvSpPr/>
          <p:nvPr/>
        </p:nvSpPr>
        <p:spPr>
          <a:xfrm>
            <a:off x="6967599" y="6609582"/>
            <a:ext cx="180600" cy="1824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5"/>
          <p:cNvSpPr/>
          <p:nvPr/>
        </p:nvSpPr>
        <p:spPr>
          <a:xfrm>
            <a:off x="5378104" y="8349995"/>
            <a:ext cx="1860600" cy="1824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Image result for snapchat" id="102" name="Google Shape;10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2073" y="72121"/>
            <a:ext cx="484200" cy="484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03" name="Google Shape;103;p15"/>
          <p:cNvSpPr txBox="1"/>
          <p:nvPr/>
        </p:nvSpPr>
        <p:spPr>
          <a:xfrm flipH="1">
            <a:off x="5958000" y="9772475"/>
            <a:ext cx="1814400" cy="3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Copyright © SrtaSpanish</a:t>
            </a:r>
            <a:endParaRPr sz="1100">
              <a:solidFill>
                <a:srgbClr val="999999"/>
              </a:solidFill>
            </a:endParaRPr>
          </a:p>
        </p:txBody>
      </p:sp>
      <p:sp>
        <p:nvSpPr>
          <p:cNvPr id="104" name="Google Shape;104;p15"/>
          <p:cNvSpPr txBox="1"/>
          <p:nvPr/>
        </p:nvSpPr>
        <p:spPr>
          <a:xfrm>
            <a:off x="752450" y="5684475"/>
            <a:ext cx="7020000" cy="4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Name: _________________________________________________ Class: ________ Date:_______________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mage result for snapchat" id="105" name="Google Shape;105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6198" y="5608271"/>
            <a:ext cx="484200" cy="484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phone, Android, Stencil, Smartphone, Cell" id="110" name="Google Shape;110;p16"/>
          <p:cNvPicPr preferRelativeResize="0"/>
          <p:nvPr/>
        </p:nvPicPr>
        <p:blipFill rotWithShape="1">
          <a:blip r:embed="rId3">
            <a:alphaModFix/>
          </a:blip>
          <a:srcRect b="0" l="0" r="76447" t="0"/>
          <a:stretch/>
        </p:blipFill>
        <p:spPr>
          <a:xfrm>
            <a:off x="308125" y="682275"/>
            <a:ext cx="2275824" cy="39449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6"/>
          <p:cNvSpPr/>
          <p:nvPr/>
        </p:nvSpPr>
        <p:spPr>
          <a:xfrm>
            <a:off x="2024062" y="1394982"/>
            <a:ext cx="180600" cy="1824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6"/>
          <p:cNvSpPr/>
          <p:nvPr/>
        </p:nvSpPr>
        <p:spPr>
          <a:xfrm>
            <a:off x="434567" y="3135395"/>
            <a:ext cx="1860600" cy="1824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3 things I learned..</a:t>
            </a:r>
            <a:endParaRPr>
              <a:solidFill>
                <a:srgbClr val="FFFFFF"/>
              </a:solidFill>
            </a:endParaRPr>
          </a:p>
        </p:txBody>
      </p:sp>
      <p:pic>
        <p:nvPicPr>
          <p:cNvPr descr="Iphone, Android, Stencil, Smartphone, Cell" id="113" name="Google Shape;113;p16"/>
          <p:cNvPicPr preferRelativeResize="0"/>
          <p:nvPr/>
        </p:nvPicPr>
        <p:blipFill rotWithShape="1">
          <a:blip r:embed="rId3">
            <a:alphaModFix/>
          </a:blip>
          <a:srcRect b="0" l="0" r="76447" t="0"/>
          <a:stretch/>
        </p:blipFill>
        <p:spPr>
          <a:xfrm>
            <a:off x="2748288" y="682275"/>
            <a:ext cx="2275824" cy="39449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6"/>
          <p:cNvSpPr/>
          <p:nvPr/>
        </p:nvSpPr>
        <p:spPr>
          <a:xfrm>
            <a:off x="4464224" y="1394982"/>
            <a:ext cx="180600" cy="1824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6"/>
          <p:cNvSpPr/>
          <p:nvPr/>
        </p:nvSpPr>
        <p:spPr>
          <a:xfrm>
            <a:off x="2874729" y="3135395"/>
            <a:ext cx="1860600" cy="1824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2 interesting things</a:t>
            </a:r>
            <a:endParaRPr>
              <a:solidFill>
                <a:srgbClr val="FFFFFF"/>
              </a:solidFill>
            </a:endParaRPr>
          </a:p>
        </p:txBody>
      </p:sp>
      <p:pic>
        <p:nvPicPr>
          <p:cNvPr descr="Iphone, Android, Stencil, Smartphone, Cell" id="116" name="Google Shape;116;p16"/>
          <p:cNvPicPr preferRelativeResize="0"/>
          <p:nvPr/>
        </p:nvPicPr>
        <p:blipFill rotWithShape="1">
          <a:blip r:embed="rId3">
            <a:alphaModFix/>
          </a:blip>
          <a:srcRect b="0" l="0" r="76447" t="0"/>
          <a:stretch/>
        </p:blipFill>
        <p:spPr>
          <a:xfrm>
            <a:off x="5314863" y="682275"/>
            <a:ext cx="2275824" cy="39449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6"/>
          <p:cNvSpPr/>
          <p:nvPr/>
        </p:nvSpPr>
        <p:spPr>
          <a:xfrm>
            <a:off x="7030799" y="1394982"/>
            <a:ext cx="180600" cy="1824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6"/>
          <p:cNvSpPr/>
          <p:nvPr/>
        </p:nvSpPr>
        <p:spPr>
          <a:xfrm>
            <a:off x="5441304" y="3135395"/>
            <a:ext cx="1860600" cy="1824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1 question I still have</a:t>
            </a:r>
            <a:endParaRPr sz="1100">
              <a:solidFill>
                <a:srgbClr val="FFFFFF"/>
              </a:solidFill>
            </a:endParaRPr>
          </a:p>
        </p:txBody>
      </p:sp>
      <p:pic>
        <p:nvPicPr>
          <p:cNvPr descr="Iphone, Android, Stencil, Smartphone, Cell" id="119" name="Google Shape;119;p16"/>
          <p:cNvPicPr preferRelativeResize="0"/>
          <p:nvPr/>
        </p:nvPicPr>
        <p:blipFill rotWithShape="1">
          <a:blip r:embed="rId3">
            <a:alphaModFix/>
          </a:blip>
          <a:srcRect b="0" l="0" r="76447" t="0"/>
          <a:stretch/>
        </p:blipFill>
        <p:spPr>
          <a:xfrm>
            <a:off x="332950" y="5918900"/>
            <a:ext cx="2275824" cy="39449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6"/>
          <p:cNvSpPr/>
          <p:nvPr/>
        </p:nvSpPr>
        <p:spPr>
          <a:xfrm>
            <a:off x="2048887" y="6631607"/>
            <a:ext cx="180600" cy="1824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6"/>
          <p:cNvSpPr/>
          <p:nvPr/>
        </p:nvSpPr>
        <p:spPr>
          <a:xfrm>
            <a:off x="459392" y="8372020"/>
            <a:ext cx="1860600" cy="1824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3 things I learned..</a:t>
            </a:r>
            <a:endParaRPr>
              <a:solidFill>
                <a:srgbClr val="FFFFFF"/>
              </a:solidFill>
            </a:endParaRPr>
          </a:p>
        </p:txBody>
      </p:sp>
      <p:pic>
        <p:nvPicPr>
          <p:cNvPr descr="Iphone, Android, Stencil, Smartphone, Cell" id="122" name="Google Shape;122;p16"/>
          <p:cNvPicPr preferRelativeResize="0"/>
          <p:nvPr/>
        </p:nvPicPr>
        <p:blipFill rotWithShape="1">
          <a:blip r:embed="rId3">
            <a:alphaModFix/>
          </a:blip>
          <a:srcRect b="0" l="0" r="76447" t="0"/>
          <a:stretch/>
        </p:blipFill>
        <p:spPr>
          <a:xfrm>
            <a:off x="2773113" y="5918900"/>
            <a:ext cx="2275824" cy="39449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6"/>
          <p:cNvSpPr/>
          <p:nvPr/>
        </p:nvSpPr>
        <p:spPr>
          <a:xfrm>
            <a:off x="4489049" y="6631607"/>
            <a:ext cx="180600" cy="1824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6"/>
          <p:cNvSpPr/>
          <p:nvPr/>
        </p:nvSpPr>
        <p:spPr>
          <a:xfrm>
            <a:off x="2899554" y="8372020"/>
            <a:ext cx="1860600" cy="1824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2 interesting things</a:t>
            </a:r>
            <a:endParaRPr>
              <a:solidFill>
                <a:srgbClr val="FFFFFF"/>
              </a:solidFill>
            </a:endParaRPr>
          </a:p>
        </p:txBody>
      </p:sp>
      <p:pic>
        <p:nvPicPr>
          <p:cNvPr descr="Iphone, Android, Stencil, Smartphone, Cell" id="125" name="Google Shape;125;p16"/>
          <p:cNvPicPr preferRelativeResize="0"/>
          <p:nvPr/>
        </p:nvPicPr>
        <p:blipFill rotWithShape="1">
          <a:blip r:embed="rId3">
            <a:alphaModFix/>
          </a:blip>
          <a:srcRect b="0" l="0" r="76447" t="0"/>
          <a:stretch/>
        </p:blipFill>
        <p:spPr>
          <a:xfrm>
            <a:off x="5339688" y="5918900"/>
            <a:ext cx="2275824" cy="39449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16"/>
          <p:cNvSpPr/>
          <p:nvPr/>
        </p:nvSpPr>
        <p:spPr>
          <a:xfrm>
            <a:off x="7055624" y="6631607"/>
            <a:ext cx="180600" cy="1824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6"/>
          <p:cNvSpPr/>
          <p:nvPr/>
        </p:nvSpPr>
        <p:spPr>
          <a:xfrm>
            <a:off x="5466129" y="8372020"/>
            <a:ext cx="1860600" cy="1824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1 question I still have</a:t>
            </a:r>
            <a:endParaRPr sz="1100">
              <a:solidFill>
                <a:srgbClr val="FFFFFF"/>
              </a:solidFill>
            </a:endParaRPr>
          </a:p>
        </p:txBody>
      </p:sp>
      <p:sp>
        <p:nvSpPr>
          <p:cNvPr id="128" name="Google Shape;128;p16"/>
          <p:cNvSpPr txBox="1"/>
          <p:nvPr/>
        </p:nvSpPr>
        <p:spPr>
          <a:xfrm flipH="1">
            <a:off x="5958000" y="9772475"/>
            <a:ext cx="1814400" cy="3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Copyright © SrtaSpanish</a:t>
            </a:r>
            <a:endParaRPr sz="1100">
              <a:solidFill>
                <a:srgbClr val="999999"/>
              </a:solidFill>
            </a:endParaRPr>
          </a:p>
        </p:txBody>
      </p:sp>
      <p:sp>
        <p:nvSpPr>
          <p:cNvPr id="129" name="Google Shape;129;p16"/>
          <p:cNvSpPr txBox="1"/>
          <p:nvPr/>
        </p:nvSpPr>
        <p:spPr>
          <a:xfrm>
            <a:off x="752450" y="198075"/>
            <a:ext cx="7020000" cy="4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Name: _________________________________________________ Class: ________ Date:_______________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mage result for snapchat" id="130" name="Google Shape;13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2073" y="72121"/>
            <a:ext cx="484200" cy="484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31" name="Google Shape;131;p16"/>
          <p:cNvSpPr txBox="1"/>
          <p:nvPr/>
        </p:nvSpPr>
        <p:spPr>
          <a:xfrm>
            <a:off x="752450" y="5684475"/>
            <a:ext cx="7020000" cy="4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Name: _________________________________________________ Class: ________ Date:_______________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mage result for snapchat" id="132" name="Google Shape;132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6198" y="5608271"/>
            <a:ext cx="484200" cy="484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7"/>
          <p:cNvSpPr txBox="1"/>
          <p:nvPr/>
        </p:nvSpPr>
        <p:spPr>
          <a:xfrm>
            <a:off x="752450" y="198075"/>
            <a:ext cx="2597400" cy="4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Name: ________________</a:t>
            </a:r>
            <a:endParaRPr/>
          </a:p>
        </p:txBody>
      </p:sp>
      <p:pic>
        <p:nvPicPr>
          <p:cNvPr descr="Iphone, Android, Stencil, Smartphone, Cell" id="138" name="Google Shape;138;p17"/>
          <p:cNvPicPr preferRelativeResize="0"/>
          <p:nvPr/>
        </p:nvPicPr>
        <p:blipFill rotWithShape="1">
          <a:blip r:embed="rId3">
            <a:alphaModFix/>
          </a:blip>
          <a:srcRect b="0" l="0" r="76447" t="0"/>
          <a:stretch/>
        </p:blipFill>
        <p:spPr>
          <a:xfrm>
            <a:off x="308125" y="682275"/>
            <a:ext cx="2275824" cy="39449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17"/>
          <p:cNvSpPr/>
          <p:nvPr/>
        </p:nvSpPr>
        <p:spPr>
          <a:xfrm>
            <a:off x="2024062" y="1394982"/>
            <a:ext cx="180600" cy="1824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7"/>
          <p:cNvSpPr/>
          <p:nvPr/>
        </p:nvSpPr>
        <p:spPr>
          <a:xfrm>
            <a:off x="434567" y="3135395"/>
            <a:ext cx="1860600" cy="1824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Iphone, Android, Stencil, Smartphone, Cell" id="141" name="Google Shape;141;p17"/>
          <p:cNvPicPr preferRelativeResize="0"/>
          <p:nvPr/>
        </p:nvPicPr>
        <p:blipFill rotWithShape="1">
          <a:blip r:embed="rId3">
            <a:alphaModFix/>
          </a:blip>
          <a:srcRect b="0" l="0" r="76447" t="0"/>
          <a:stretch/>
        </p:blipFill>
        <p:spPr>
          <a:xfrm>
            <a:off x="244925" y="6125475"/>
            <a:ext cx="2275824" cy="394490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17"/>
          <p:cNvSpPr/>
          <p:nvPr/>
        </p:nvSpPr>
        <p:spPr>
          <a:xfrm>
            <a:off x="1960862" y="6609582"/>
            <a:ext cx="180600" cy="1824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7"/>
          <p:cNvSpPr/>
          <p:nvPr/>
        </p:nvSpPr>
        <p:spPr>
          <a:xfrm>
            <a:off x="371367" y="8578595"/>
            <a:ext cx="1860600" cy="1824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Image result for snapchat" id="144" name="Google Shape;144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2073" y="72121"/>
            <a:ext cx="484200" cy="484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45" name="Google Shape;145;p17"/>
          <p:cNvSpPr txBox="1"/>
          <p:nvPr/>
        </p:nvSpPr>
        <p:spPr>
          <a:xfrm>
            <a:off x="752450" y="5667850"/>
            <a:ext cx="2122200" cy="4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Name: ___________</a:t>
            </a:r>
            <a:endParaRPr/>
          </a:p>
        </p:txBody>
      </p:sp>
      <p:pic>
        <p:nvPicPr>
          <p:cNvPr descr="Image result for snapchat" id="146" name="Google Shape;146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2073" y="5541896"/>
            <a:ext cx="484200" cy="484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47" name="Google Shape;147;p17"/>
          <p:cNvSpPr txBox="1"/>
          <p:nvPr/>
        </p:nvSpPr>
        <p:spPr>
          <a:xfrm>
            <a:off x="5042650" y="232225"/>
            <a:ext cx="2597400" cy="4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Name: ________________</a:t>
            </a:r>
            <a:endParaRPr/>
          </a:p>
        </p:txBody>
      </p:sp>
      <p:pic>
        <p:nvPicPr>
          <p:cNvPr descr="Iphone, Android, Stencil, Smartphone, Cell" id="148" name="Google Shape;148;p17"/>
          <p:cNvPicPr preferRelativeResize="0"/>
          <p:nvPr/>
        </p:nvPicPr>
        <p:blipFill rotWithShape="1">
          <a:blip r:embed="rId3">
            <a:alphaModFix/>
          </a:blip>
          <a:srcRect b="0" l="0" r="76447" t="0"/>
          <a:stretch/>
        </p:blipFill>
        <p:spPr>
          <a:xfrm>
            <a:off x="4598325" y="716425"/>
            <a:ext cx="2275824" cy="394490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17"/>
          <p:cNvSpPr/>
          <p:nvPr/>
        </p:nvSpPr>
        <p:spPr>
          <a:xfrm>
            <a:off x="6314262" y="1429132"/>
            <a:ext cx="180600" cy="1824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7"/>
          <p:cNvSpPr/>
          <p:nvPr/>
        </p:nvSpPr>
        <p:spPr>
          <a:xfrm>
            <a:off x="4724767" y="3169545"/>
            <a:ext cx="1860600" cy="1824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Image result for snapchat" id="151" name="Google Shape;151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22273" y="106271"/>
            <a:ext cx="484200" cy="484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52" name="Google Shape;152;p17"/>
          <p:cNvSpPr txBox="1"/>
          <p:nvPr/>
        </p:nvSpPr>
        <p:spPr>
          <a:xfrm>
            <a:off x="5042650" y="5702000"/>
            <a:ext cx="2122200" cy="4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Name: ___________</a:t>
            </a:r>
            <a:endParaRPr/>
          </a:p>
        </p:txBody>
      </p:sp>
      <p:pic>
        <p:nvPicPr>
          <p:cNvPr descr="Image result for snapchat" id="153" name="Google Shape;15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22273" y="5576046"/>
            <a:ext cx="484200" cy="484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Iphone, Android, Stencil, Smartphone, Cell" id="154" name="Google Shape;154;p17"/>
          <p:cNvPicPr preferRelativeResize="0"/>
          <p:nvPr/>
        </p:nvPicPr>
        <p:blipFill rotWithShape="1">
          <a:blip r:embed="rId3">
            <a:alphaModFix/>
          </a:blip>
          <a:srcRect b="0" l="0" r="76447" t="0"/>
          <a:stretch/>
        </p:blipFill>
        <p:spPr>
          <a:xfrm>
            <a:off x="4598325" y="6201675"/>
            <a:ext cx="2275824" cy="394490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17"/>
          <p:cNvSpPr/>
          <p:nvPr/>
        </p:nvSpPr>
        <p:spPr>
          <a:xfrm>
            <a:off x="6314262" y="6914382"/>
            <a:ext cx="180600" cy="1824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7"/>
          <p:cNvSpPr/>
          <p:nvPr/>
        </p:nvSpPr>
        <p:spPr>
          <a:xfrm>
            <a:off x="4724767" y="8654795"/>
            <a:ext cx="1860600" cy="1824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7"/>
          <p:cNvSpPr txBox="1"/>
          <p:nvPr/>
        </p:nvSpPr>
        <p:spPr>
          <a:xfrm flipH="1">
            <a:off x="5958000" y="9772475"/>
            <a:ext cx="1814400" cy="3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Copyright © SrtaSpanish</a:t>
            </a:r>
            <a:endParaRPr sz="1100">
              <a:solidFill>
                <a:srgbClr val="99999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8"/>
          <p:cNvSpPr txBox="1"/>
          <p:nvPr/>
        </p:nvSpPr>
        <p:spPr>
          <a:xfrm>
            <a:off x="752450" y="198075"/>
            <a:ext cx="7020000" cy="4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Name: _________________________________________________ Class: ________ Date:_______________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phone, Android, Stencil, Smartphone, Cell" id="163" name="Google Shape;163;p18"/>
          <p:cNvPicPr preferRelativeResize="0"/>
          <p:nvPr/>
        </p:nvPicPr>
        <p:blipFill rotWithShape="1">
          <a:blip r:embed="rId3">
            <a:alphaModFix/>
          </a:blip>
          <a:srcRect b="0" l="0" r="76447" t="0"/>
          <a:stretch/>
        </p:blipFill>
        <p:spPr>
          <a:xfrm>
            <a:off x="1262925" y="682275"/>
            <a:ext cx="5322474" cy="9345225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18"/>
          <p:cNvSpPr/>
          <p:nvPr/>
        </p:nvSpPr>
        <p:spPr>
          <a:xfrm>
            <a:off x="5275991" y="2370634"/>
            <a:ext cx="422100" cy="4320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8"/>
          <p:cNvSpPr/>
          <p:nvPr/>
        </p:nvSpPr>
        <p:spPr>
          <a:xfrm>
            <a:off x="1558634" y="6493564"/>
            <a:ext cx="4351500" cy="432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Image result for snapchat" id="166" name="Google Shape;166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198" y="121871"/>
            <a:ext cx="484200" cy="484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67" name="Google Shape;167;p18"/>
          <p:cNvSpPr txBox="1"/>
          <p:nvPr/>
        </p:nvSpPr>
        <p:spPr>
          <a:xfrm flipH="1">
            <a:off x="5958000" y="9772475"/>
            <a:ext cx="1814400" cy="3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Copyright © SrtaSpanish</a:t>
            </a:r>
            <a:endParaRPr sz="600">
              <a:solidFill>
                <a:srgbClr val="99999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