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5225a456f_0_47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5225a456f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5f4c29005_0_102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5f4c29005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7d821c16ca_0_3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7d821c16ca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Relationship Id="rId5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image" Target="../media/image1.png"/><Relationship Id="rId5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408275" y="602800"/>
            <a:ext cx="6955850" cy="1761300"/>
            <a:chOff x="356100" y="464400"/>
            <a:chExt cx="6955850" cy="1761300"/>
          </a:xfrm>
        </p:grpSpPr>
        <p:sp>
          <p:nvSpPr>
            <p:cNvPr id="55" name="Google Shape;55;p13"/>
            <p:cNvSpPr/>
            <p:nvPr/>
          </p:nvSpPr>
          <p:spPr>
            <a:xfrm>
              <a:off x="1145750" y="464400"/>
              <a:ext cx="6166200" cy="17613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1397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br>
                <a:rPr b="1" lang="en" sz="1200">
                  <a:solidFill>
                    <a:schemeClr val="dk1"/>
                  </a:solidFill>
                </a:rPr>
              </a:br>
              <a:r>
                <a:rPr b="1" lang="en" sz="1200">
                  <a:solidFill>
                    <a:schemeClr val="dk1"/>
                  </a:solidFill>
                </a:rPr>
                <a:t>My friends are telling me that their is a new drug out there for HIV, but I am not sure if I believe them.  Is there a new drug, and you you explain how it works? </a:t>
              </a:r>
              <a:endParaRPr/>
            </a:p>
          </p:txBody>
        </p:sp>
        <p:pic>
          <p:nvPicPr>
            <p:cNvPr id="56" name="Google Shape;56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298863" y="1820675"/>
              <a:ext cx="2600325" cy="2952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7" name="Google Shape;57;p13"/>
            <p:cNvSpPr/>
            <p:nvPr/>
          </p:nvSpPr>
          <p:spPr>
            <a:xfrm>
              <a:off x="1262700" y="546450"/>
              <a:ext cx="510300" cy="4755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3"/>
            <p:cNvSpPr txBox="1"/>
            <p:nvPr/>
          </p:nvSpPr>
          <p:spPr>
            <a:xfrm>
              <a:off x="1894550" y="546450"/>
              <a:ext cx="4623600" cy="295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1397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solidFill>
                    <a:schemeClr val="dk1"/>
                  </a:solidFill>
                </a:rPr>
                <a:t> @confusedteen </a:t>
              </a:r>
              <a:endParaRPr/>
            </a:p>
          </p:txBody>
        </p:sp>
        <p:pic>
          <p:nvPicPr>
            <p:cNvPr descr="Twitter, Tweet, Twitter Bird" id="59" name="Google Shape;59;p13" title="Twitter, Tweet, Twitter Bird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356100" y="1083100"/>
              <a:ext cx="644047" cy="5238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0" name="Google Shape;60;p13"/>
          <p:cNvGrpSpPr/>
          <p:nvPr/>
        </p:nvGrpSpPr>
        <p:grpSpPr>
          <a:xfrm>
            <a:off x="408275" y="3070804"/>
            <a:ext cx="6955850" cy="2301667"/>
            <a:chOff x="356100" y="464400"/>
            <a:chExt cx="6955850" cy="1761300"/>
          </a:xfrm>
        </p:grpSpPr>
        <p:sp>
          <p:nvSpPr>
            <p:cNvPr id="61" name="Google Shape;61;p13"/>
            <p:cNvSpPr/>
            <p:nvPr/>
          </p:nvSpPr>
          <p:spPr>
            <a:xfrm>
              <a:off x="1145750" y="464400"/>
              <a:ext cx="6166200" cy="17613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1397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200">
                <a:solidFill>
                  <a:schemeClr val="dk1"/>
                </a:solidFill>
              </a:endParaRPr>
            </a:p>
            <a:p>
              <a:pPr indent="0" lvl="0" marL="0" marR="1397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200">
                <a:solidFill>
                  <a:schemeClr val="dk1"/>
                </a:solidFill>
              </a:endParaRPr>
            </a:p>
            <a:p>
              <a:pPr indent="0" lvl="0" marL="0" marR="1397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b="1" sz="1000">
                <a:solidFill>
                  <a:schemeClr val="dk1"/>
                </a:solidFill>
              </a:endParaRPr>
            </a:p>
            <a:p>
              <a:pPr indent="0" lvl="0" marL="0" marR="1397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200">
                <a:solidFill>
                  <a:schemeClr val="dk1"/>
                </a:solidFill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62" name="Google Shape;62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298863" y="1820675"/>
              <a:ext cx="2600325" cy="2952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3" name="Google Shape;63;p13"/>
            <p:cNvSpPr/>
            <p:nvPr/>
          </p:nvSpPr>
          <p:spPr>
            <a:xfrm>
              <a:off x="1262700" y="546450"/>
              <a:ext cx="510300" cy="4755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1894550" y="488400"/>
              <a:ext cx="4623600" cy="47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1397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solidFill>
                    <a:schemeClr val="dk1"/>
                  </a:solidFill>
                </a:rPr>
                <a:t> </a:t>
              </a:r>
              <a:endParaRPr b="1" sz="1200">
                <a:solidFill>
                  <a:schemeClr val="dk1"/>
                </a:solidFill>
              </a:endParaRPr>
            </a:p>
            <a:p>
              <a:pPr indent="0" lvl="0" marL="0" marR="1397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solidFill>
                    <a:schemeClr val="dk1"/>
                  </a:solidFill>
                </a:rPr>
                <a:t>@_________________________________</a:t>
              </a:r>
              <a:endParaRPr>
                <a:solidFill>
                  <a:schemeClr val="dk1"/>
                </a:solidFill>
              </a:endParaRPr>
            </a:p>
            <a:p>
              <a:pPr indent="0" lvl="0" marL="0" marR="1397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descr="Twitter, Tweet, Twitter Bird" id="65" name="Google Shape;65;p13" title="Twitter, Tweet, Twitter Bird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356100" y="1083100"/>
              <a:ext cx="644047" cy="5238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6" name="Google Shape;66;p13"/>
          <p:cNvGrpSpPr/>
          <p:nvPr/>
        </p:nvGrpSpPr>
        <p:grpSpPr>
          <a:xfrm>
            <a:off x="408275" y="5538800"/>
            <a:ext cx="6955850" cy="1761300"/>
            <a:chOff x="356100" y="464400"/>
            <a:chExt cx="6955850" cy="1761300"/>
          </a:xfrm>
        </p:grpSpPr>
        <p:sp>
          <p:nvSpPr>
            <p:cNvPr id="67" name="Google Shape;67;p13"/>
            <p:cNvSpPr/>
            <p:nvPr/>
          </p:nvSpPr>
          <p:spPr>
            <a:xfrm>
              <a:off x="1145750" y="464400"/>
              <a:ext cx="6166200" cy="17613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1397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solidFill>
                    <a:schemeClr val="dk1"/>
                  </a:solidFill>
                </a:rPr>
                <a:t>How do I know when to go to the doctor?  I mean some of my friends go once a week, and others only go once a year.  #iamsoconfused </a:t>
              </a:r>
              <a:endParaRPr/>
            </a:p>
          </p:txBody>
        </p:sp>
        <p:pic>
          <p:nvPicPr>
            <p:cNvPr id="68" name="Google Shape;68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298863" y="1820675"/>
              <a:ext cx="2600325" cy="2952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9" name="Google Shape;69;p13"/>
            <p:cNvSpPr/>
            <p:nvPr/>
          </p:nvSpPr>
          <p:spPr>
            <a:xfrm>
              <a:off x="1262700" y="546450"/>
              <a:ext cx="510300" cy="4755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3"/>
            <p:cNvSpPr txBox="1"/>
            <p:nvPr/>
          </p:nvSpPr>
          <p:spPr>
            <a:xfrm>
              <a:off x="1894550" y="488400"/>
              <a:ext cx="4623600" cy="47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1397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solidFill>
                    <a:schemeClr val="dk1"/>
                  </a:solidFill>
                </a:rPr>
                <a:t> @confusedteen </a:t>
              </a:r>
              <a:endParaRPr/>
            </a:p>
          </p:txBody>
        </p:sp>
        <p:pic>
          <p:nvPicPr>
            <p:cNvPr descr="Twitter, Tweet, Twitter Bird" id="71" name="Google Shape;71;p13" title="Twitter, Tweet, Twitter Bird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356100" y="1083100"/>
              <a:ext cx="644047" cy="5238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2" name="Google Shape;72;p13"/>
          <p:cNvGrpSpPr/>
          <p:nvPr/>
        </p:nvGrpSpPr>
        <p:grpSpPr>
          <a:xfrm>
            <a:off x="408275" y="8006800"/>
            <a:ext cx="7195800" cy="1761300"/>
            <a:chOff x="356100" y="464400"/>
            <a:chExt cx="7195800" cy="1761300"/>
          </a:xfrm>
        </p:grpSpPr>
        <p:sp>
          <p:nvSpPr>
            <p:cNvPr id="73" name="Google Shape;73;p13"/>
            <p:cNvSpPr/>
            <p:nvPr/>
          </p:nvSpPr>
          <p:spPr>
            <a:xfrm>
              <a:off x="1076100" y="464400"/>
              <a:ext cx="6475800" cy="17613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1397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100">
                <a:solidFill>
                  <a:schemeClr val="dk1"/>
                </a:solidFill>
              </a:endParaRPr>
            </a:p>
            <a:p>
              <a:pPr indent="0" lvl="0" marL="0" marR="1397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200">
                <a:solidFill>
                  <a:schemeClr val="dk1"/>
                </a:solidFill>
              </a:endParaRPr>
            </a:p>
            <a:p>
              <a:pPr indent="0" lvl="0" marL="0" marR="1397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1200">
                  <a:solidFill>
                    <a:schemeClr val="dk1"/>
                  </a:solidFill>
                </a:rPr>
                <a:t>_____________________________________________________________________________________________________________________________________________________________________________________#______________________</a:t>
              </a:r>
              <a:endParaRPr b="1" sz="1200">
                <a:solidFill>
                  <a:schemeClr val="dk1"/>
                </a:solidFill>
              </a:endParaRPr>
            </a:p>
            <a:p>
              <a:pPr indent="0" lvl="0" marL="0" marR="1397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100">
                <a:solidFill>
                  <a:schemeClr val="dk1"/>
                </a:solidFill>
              </a:endParaRPr>
            </a:p>
            <a:p>
              <a:pPr indent="0" lvl="0" marL="0" marR="1397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/>
            </a:p>
          </p:txBody>
        </p:sp>
        <p:pic>
          <p:nvPicPr>
            <p:cNvPr id="74" name="Google Shape;74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298863" y="1820675"/>
              <a:ext cx="2600325" cy="2952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5" name="Google Shape;75;p13"/>
            <p:cNvSpPr/>
            <p:nvPr/>
          </p:nvSpPr>
          <p:spPr>
            <a:xfrm>
              <a:off x="1262700" y="546450"/>
              <a:ext cx="510300" cy="4755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3"/>
            <p:cNvSpPr txBox="1"/>
            <p:nvPr/>
          </p:nvSpPr>
          <p:spPr>
            <a:xfrm>
              <a:off x="1894550" y="488400"/>
              <a:ext cx="4623600" cy="47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1397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solidFill>
                    <a:schemeClr val="dk1"/>
                  </a:solidFill>
                </a:rPr>
                <a:t> @confusedteen </a:t>
              </a:r>
              <a:endParaRPr/>
            </a:p>
          </p:txBody>
        </p:sp>
        <p:pic>
          <p:nvPicPr>
            <p:cNvPr descr="Twitter, Tweet, Twitter Bird" id="77" name="Google Shape;77;p13" title="Twitter, Tweet, Twitter Bird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356100" y="1083100"/>
              <a:ext cx="644047" cy="52387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14"/>
          <p:cNvGrpSpPr/>
          <p:nvPr/>
        </p:nvGrpSpPr>
        <p:grpSpPr>
          <a:xfrm>
            <a:off x="408275" y="602800"/>
            <a:ext cx="6955850" cy="1761300"/>
            <a:chOff x="356100" y="464400"/>
            <a:chExt cx="6955850" cy="1761300"/>
          </a:xfrm>
        </p:grpSpPr>
        <p:sp>
          <p:nvSpPr>
            <p:cNvPr id="83" name="Google Shape;83;p14"/>
            <p:cNvSpPr/>
            <p:nvPr/>
          </p:nvSpPr>
          <p:spPr>
            <a:xfrm>
              <a:off x="1145750" y="464400"/>
              <a:ext cx="6166200" cy="17613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1397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br>
                <a:rPr b="1" lang="en" sz="1200">
                  <a:solidFill>
                    <a:schemeClr val="dk1"/>
                  </a:solidFill>
                </a:rPr>
              </a:br>
              <a:endParaRPr b="1" sz="1200">
                <a:solidFill>
                  <a:schemeClr val="dk1"/>
                </a:solidFill>
              </a:endParaRPr>
            </a:p>
            <a:p>
              <a:pPr indent="0" lvl="0" marL="0" marR="1397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solidFill>
                    <a:schemeClr val="dk1"/>
                  </a:solidFill>
                </a:rPr>
                <a:t>My biology teacher always tells me that my music is too loud, and that I am going to be hard of hearing when I am older.  Will listening to my music loud on my airpods cause hearing damage? I mean, what does “loud” even mean? #ilovemymusic </a:t>
              </a:r>
              <a:endParaRPr b="1" sz="1000">
                <a:solidFill>
                  <a:schemeClr val="dk1"/>
                </a:solidFill>
              </a:endParaRPr>
            </a:p>
            <a:p>
              <a:pPr indent="0" lvl="0" marL="0" marR="1397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200">
                <a:solidFill>
                  <a:schemeClr val="dk1"/>
                </a:solidFill>
              </a:endParaRPr>
            </a:p>
          </p:txBody>
        </p:sp>
        <p:pic>
          <p:nvPicPr>
            <p:cNvPr id="84" name="Google Shape;84;p1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298863" y="1820675"/>
              <a:ext cx="2600325" cy="2952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5" name="Google Shape;85;p14"/>
            <p:cNvSpPr/>
            <p:nvPr/>
          </p:nvSpPr>
          <p:spPr>
            <a:xfrm>
              <a:off x="1262700" y="546450"/>
              <a:ext cx="510300" cy="4755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4"/>
            <p:cNvSpPr txBox="1"/>
            <p:nvPr/>
          </p:nvSpPr>
          <p:spPr>
            <a:xfrm>
              <a:off x="1894550" y="488400"/>
              <a:ext cx="4623600" cy="47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1397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solidFill>
                    <a:schemeClr val="dk1"/>
                  </a:solidFill>
                </a:rPr>
                <a:t> @confusedteen </a:t>
              </a:r>
              <a:endParaRPr/>
            </a:p>
          </p:txBody>
        </p:sp>
        <p:pic>
          <p:nvPicPr>
            <p:cNvPr descr="Twitter, Tweet, Twitter Bird" id="87" name="Google Shape;87;p14" title="Twitter, Tweet, Twitter Bird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356100" y="1083100"/>
              <a:ext cx="644047" cy="5238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8" name="Google Shape;88;p14"/>
          <p:cNvGrpSpPr/>
          <p:nvPr/>
        </p:nvGrpSpPr>
        <p:grpSpPr>
          <a:xfrm>
            <a:off x="836500" y="2785050"/>
            <a:ext cx="7109050" cy="1761300"/>
            <a:chOff x="356100" y="464400"/>
            <a:chExt cx="7109050" cy="1761300"/>
          </a:xfrm>
        </p:grpSpPr>
        <p:sp>
          <p:nvSpPr>
            <p:cNvPr id="89" name="Google Shape;89;p14"/>
            <p:cNvSpPr/>
            <p:nvPr/>
          </p:nvSpPr>
          <p:spPr>
            <a:xfrm>
              <a:off x="1000150" y="464400"/>
              <a:ext cx="6465000" cy="17613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1397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br>
                <a:rPr b="1" lang="en" sz="1200">
                  <a:solidFill>
                    <a:schemeClr val="dk1"/>
                  </a:solidFill>
                </a:rPr>
              </a:br>
              <a:endParaRPr b="1" sz="1200">
                <a:solidFill>
                  <a:schemeClr val="dk1"/>
                </a:solidFill>
              </a:endParaRPr>
            </a:p>
          </p:txBody>
        </p:sp>
        <p:pic>
          <p:nvPicPr>
            <p:cNvPr id="90" name="Google Shape;90;p1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298863" y="1820675"/>
              <a:ext cx="2600325" cy="2952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1" name="Google Shape;91;p14"/>
            <p:cNvSpPr txBox="1"/>
            <p:nvPr/>
          </p:nvSpPr>
          <p:spPr>
            <a:xfrm>
              <a:off x="1894550" y="488400"/>
              <a:ext cx="4623600" cy="47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1397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solidFill>
                    <a:schemeClr val="dk1"/>
                  </a:solidFill>
                </a:rPr>
                <a:t> @________________________________</a:t>
              </a:r>
              <a:endParaRPr/>
            </a:p>
          </p:txBody>
        </p:sp>
        <p:pic>
          <p:nvPicPr>
            <p:cNvPr descr="Twitter, Tweet, Twitter Bird" id="92" name="Google Shape;92;p14" title="Twitter, Tweet, Twitter Bird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356100" y="1083100"/>
              <a:ext cx="644047" cy="5238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3" name="Google Shape;93;p14"/>
          <p:cNvGrpSpPr/>
          <p:nvPr/>
        </p:nvGrpSpPr>
        <p:grpSpPr>
          <a:xfrm>
            <a:off x="408275" y="5538800"/>
            <a:ext cx="6955850" cy="1761300"/>
            <a:chOff x="356100" y="464400"/>
            <a:chExt cx="6955850" cy="1761300"/>
          </a:xfrm>
        </p:grpSpPr>
        <p:sp>
          <p:nvSpPr>
            <p:cNvPr id="94" name="Google Shape;94;p14"/>
            <p:cNvSpPr/>
            <p:nvPr/>
          </p:nvSpPr>
          <p:spPr>
            <a:xfrm>
              <a:off x="1145750" y="464400"/>
              <a:ext cx="6166200" cy="17613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1397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br>
                <a:rPr b="1" lang="en" sz="1200">
                  <a:solidFill>
                    <a:schemeClr val="dk1"/>
                  </a:solidFill>
                </a:rPr>
              </a:br>
              <a:endParaRPr b="1" sz="1200">
                <a:solidFill>
                  <a:schemeClr val="dk1"/>
                </a:solidFill>
              </a:endParaRPr>
            </a:p>
            <a:p>
              <a:pPr indent="0" lvl="0" marL="0" marR="1397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100">
                  <a:solidFill>
                    <a:schemeClr val="dk1"/>
                  </a:solidFill>
                </a:rPr>
                <a:t>My partner and I are ready to become sexually active, but we want to get tested for Sexually Transmitted Infections first.  Where can I go without my parents finding out?  Does it cost money? #brokeconfusedteen #scaredteen</a:t>
              </a:r>
              <a:endParaRPr sz="1100">
                <a:solidFill>
                  <a:schemeClr val="dk1"/>
                </a:solidFill>
              </a:endParaRPr>
            </a:p>
            <a:p>
              <a:pPr indent="0" lvl="0" marL="0" marR="1397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200">
                <a:solidFill>
                  <a:schemeClr val="dk1"/>
                </a:solidFill>
              </a:endParaRPr>
            </a:p>
          </p:txBody>
        </p:sp>
        <p:pic>
          <p:nvPicPr>
            <p:cNvPr id="95" name="Google Shape;95;p1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298863" y="1820675"/>
              <a:ext cx="2600325" cy="2952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6" name="Google Shape;96;p14"/>
            <p:cNvSpPr/>
            <p:nvPr/>
          </p:nvSpPr>
          <p:spPr>
            <a:xfrm>
              <a:off x="1262700" y="546450"/>
              <a:ext cx="510300" cy="4755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4"/>
            <p:cNvSpPr txBox="1"/>
            <p:nvPr/>
          </p:nvSpPr>
          <p:spPr>
            <a:xfrm>
              <a:off x="1894550" y="488400"/>
              <a:ext cx="4623600" cy="47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1397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solidFill>
                    <a:schemeClr val="dk1"/>
                  </a:solidFill>
                </a:rPr>
                <a:t> </a:t>
              </a:r>
              <a:r>
                <a:rPr b="1" lang="en" sz="1200">
                  <a:solidFill>
                    <a:schemeClr val="dk1"/>
                  </a:solidFill>
                </a:rPr>
                <a:t>@confusedteen</a:t>
              </a:r>
              <a:endParaRPr/>
            </a:p>
          </p:txBody>
        </p:sp>
        <p:pic>
          <p:nvPicPr>
            <p:cNvPr descr="Twitter, Tweet, Twitter Bird" id="98" name="Google Shape;98;p14" title="Twitter, Tweet, Twitter Bird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356100" y="1083100"/>
              <a:ext cx="644047" cy="5238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9" name="Google Shape;99;p14"/>
          <p:cNvGrpSpPr/>
          <p:nvPr/>
        </p:nvGrpSpPr>
        <p:grpSpPr>
          <a:xfrm>
            <a:off x="408275" y="8006800"/>
            <a:ext cx="6955850" cy="1761300"/>
            <a:chOff x="356100" y="464400"/>
            <a:chExt cx="6955850" cy="1761300"/>
          </a:xfrm>
        </p:grpSpPr>
        <p:sp>
          <p:nvSpPr>
            <p:cNvPr id="100" name="Google Shape;100;p14"/>
            <p:cNvSpPr/>
            <p:nvPr/>
          </p:nvSpPr>
          <p:spPr>
            <a:xfrm>
              <a:off x="1145750" y="464400"/>
              <a:ext cx="6166200" cy="17613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1397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br>
                <a:rPr b="1" lang="en" sz="1200">
                  <a:solidFill>
                    <a:schemeClr val="dk1"/>
                  </a:solidFill>
                </a:rPr>
              </a:br>
              <a:r>
                <a:rPr b="1" lang="en" sz="1200">
                  <a:solidFill>
                    <a:schemeClr val="dk1"/>
                  </a:solidFill>
                </a:rPr>
                <a:t>_____________________________________________________________________________________________________________________________________________________________________________________#______________________</a:t>
              </a:r>
              <a:endParaRPr b="1" sz="1200">
                <a:solidFill>
                  <a:schemeClr val="dk1"/>
                </a:solidFill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200">
                <a:solidFill>
                  <a:schemeClr val="dk1"/>
                </a:solidFill>
              </a:endParaRPr>
            </a:p>
          </p:txBody>
        </p:sp>
        <p:pic>
          <p:nvPicPr>
            <p:cNvPr id="101" name="Google Shape;101;p1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298863" y="1820675"/>
              <a:ext cx="2600325" cy="2952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2" name="Google Shape;102;p14"/>
            <p:cNvSpPr/>
            <p:nvPr/>
          </p:nvSpPr>
          <p:spPr>
            <a:xfrm>
              <a:off x="1262700" y="546450"/>
              <a:ext cx="510300" cy="4755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4"/>
            <p:cNvSpPr txBox="1"/>
            <p:nvPr/>
          </p:nvSpPr>
          <p:spPr>
            <a:xfrm>
              <a:off x="1894550" y="488400"/>
              <a:ext cx="4623600" cy="47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1397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solidFill>
                    <a:schemeClr val="dk1"/>
                  </a:solidFill>
                </a:rPr>
                <a:t> @________________________________</a:t>
              </a:r>
              <a:endParaRPr/>
            </a:p>
          </p:txBody>
        </p:sp>
        <p:pic>
          <p:nvPicPr>
            <p:cNvPr descr="Twitter, Tweet, Twitter Bird" id="104" name="Google Shape;104;p14" title="Twitter, Tweet, Twitter Bird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356100" y="1083100"/>
              <a:ext cx="644047" cy="5238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05" name="Google Shape;105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85825" y="2895600"/>
            <a:ext cx="310500" cy="367800"/>
          </a:xfrm>
          <a:prstGeom prst="flowChartConnector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oogle Shape;110;p15"/>
          <p:cNvGrpSpPr/>
          <p:nvPr/>
        </p:nvGrpSpPr>
        <p:grpSpPr>
          <a:xfrm>
            <a:off x="408275" y="602800"/>
            <a:ext cx="6955850" cy="1761300"/>
            <a:chOff x="356100" y="464400"/>
            <a:chExt cx="6955850" cy="1761300"/>
          </a:xfrm>
        </p:grpSpPr>
        <p:sp>
          <p:nvSpPr>
            <p:cNvPr id="111" name="Google Shape;111;p15"/>
            <p:cNvSpPr/>
            <p:nvPr/>
          </p:nvSpPr>
          <p:spPr>
            <a:xfrm>
              <a:off x="1145750" y="464400"/>
              <a:ext cx="6166200" cy="17613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1397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br>
                <a:rPr b="1" lang="en" sz="1200">
                  <a:solidFill>
                    <a:schemeClr val="dk1"/>
                  </a:solidFill>
                </a:rPr>
              </a:br>
              <a:endParaRPr b="1" sz="1200">
                <a:solidFill>
                  <a:schemeClr val="dk1"/>
                </a:solidFill>
              </a:endParaRPr>
            </a:p>
            <a:p>
              <a:pPr indent="0" lvl="0" marL="0" marR="1397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solidFill>
                    <a:schemeClr val="dk1"/>
                  </a:solidFill>
                </a:rPr>
                <a:t> </a:t>
              </a:r>
              <a:r>
                <a:rPr b="1" lang="en" sz="1000">
                  <a:solidFill>
                    <a:schemeClr val="dk1"/>
                  </a:solidFill>
                </a:rPr>
                <a:t>I LOVE the sun! I LOVE  to be tan! I LOVE tanning beds.  I just saw this video on YouTube, and now I am freaking out because I have this weird looking mole.   What are signs of skin cancer, and where can I go to get checked? #freakedoutteen </a:t>
              </a:r>
              <a:endParaRPr b="1" sz="1000">
                <a:solidFill>
                  <a:schemeClr val="dk1"/>
                </a:solidFill>
              </a:endParaRPr>
            </a:p>
            <a:p>
              <a:pPr indent="0" lvl="0" marL="0" marR="1397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chemeClr val="dk1"/>
                </a:solidFill>
              </a:endParaRPr>
            </a:p>
          </p:txBody>
        </p:sp>
        <p:pic>
          <p:nvPicPr>
            <p:cNvPr id="112" name="Google Shape;112;p15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298863" y="1820675"/>
              <a:ext cx="2600325" cy="2952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3" name="Google Shape;113;p15"/>
            <p:cNvSpPr/>
            <p:nvPr/>
          </p:nvSpPr>
          <p:spPr>
            <a:xfrm>
              <a:off x="1262700" y="546450"/>
              <a:ext cx="510300" cy="4755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5"/>
            <p:cNvSpPr txBox="1"/>
            <p:nvPr/>
          </p:nvSpPr>
          <p:spPr>
            <a:xfrm>
              <a:off x="1894550" y="488400"/>
              <a:ext cx="4623600" cy="47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1397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solidFill>
                    <a:schemeClr val="dk1"/>
                  </a:solidFill>
                </a:rPr>
                <a:t> @confusedteen </a:t>
              </a:r>
              <a:endParaRPr/>
            </a:p>
          </p:txBody>
        </p:sp>
        <p:pic>
          <p:nvPicPr>
            <p:cNvPr descr="Twitter, Tweet, Twitter Bird" id="115" name="Google Shape;115;p15" title="Twitter, Tweet, Twitter Bird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356100" y="1083100"/>
              <a:ext cx="644047" cy="5238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6" name="Google Shape;116;p15"/>
          <p:cNvGrpSpPr/>
          <p:nvPr/>
        </p:nvGrpSpPr>
        <p:grpSpPr>
          <a:xfrm>
            <a:off x="408275" y="3070800"/>
            <a:ext cx="7109050" cy="1761300"/>
            <a:chOff x="356100" y="464400"/>
            <a:chExt cx="7109050" cy="1761300"/>
          </a:xfrm>
        </p:grpSpPr>
        <p:sp>
          <p:nvSpPr>
            <p:cNvPr id="117" name="Google Shape;117;p15"/>
            <p:cNvSpPr/>
            <p:nvPr/>
          </p:nvSpPr>
          <p:spPr>
            <a:xfrm>
              <a:off x="1000150" y="464400"/>
              <a:ext cx="6465000" cy="17613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1397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br>
                <a:rPr b="1" lang="en" sz="1200">
                  <a:solidFill>
                    <a:schemeClr val="dk1"/>
                  </a:solidFill>
                </a:rPr>
              </a:br>
              <a:r>
                <a:rPr b="1" lang="en" sz="1200">
                  <a:solidFill>
                    <a:schemeClr val="dk1"/>
                  </a:solidFill>
                </a:rPr>
                <a:t>_____________________________________________________________________________________________________________________________________________________________________________________#______________________</a:t>
              </a:r>
              <a:endParaRPr b="1" sz="1200">
                <a:solidFill>
                  <a:schemeClr val="dk1"/>
                </a:solidFill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200">
                <a:solidFill>
                  <a:schemeClr val="dk1"/>
                </a:solidFill>
              </a:endParaRPr>
            </a:p>
          </p:txBody>
        </p:sp>
        <p:pic>
          <p:nvPicPr>
            <p:cNvPr id="118" name="Google Shape;118;p15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298863" y="1820675"/>
              <a:ext cx="2600325" cy="2952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9" name="Google Shape;119;p15"/>
            <p:cNvSpPr/>
            <p:nvPr/>
          </p:nvSpPr>
          <p:spPr>
            <a:xfrm>
              <a:off x="1262700" y="546450"/>
              <a:ext cx="510300" cy="4755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5"/>
            <p:cNvSpPr txBox="1"/>
            <p:nvPr/>
          </p:nvSpPr>
          <p:spPr>
            <a:xfrm>
              <a:off x="1894550" y="488400"/>
              <a:ext cx="4623600" cy="47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1397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solidFill>
                    <a:schemeClr val="dk1"/>
                  </a:solidFill>
                </a:rPr>
                <a:t> @________________________________</a:t>
              </a:r>
              <a:endParaRPr/>
            </a:p>
          </p:txBody>
        </p:sp>
        <p:pic>
          <p:nvPicPr>
            <p:cNvPr descr="Twitter, Tweet, Twitter Bird" id="121" name="Google Shape;121;p15" title="Twitter, Tweet, Twitter Bird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356100" y="1083100"/>
              <a:ext cx="644047" cy="5238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2" name="Google Shape;122;p15"/>
          <p:cNvGrpSpPr/>
          <p:nvPr/>
        </p:nvGrpSpPr>
        <p:grpSpPr>
          <a:xfrm>
            <a:off x="408275" y="5538800"/>
            <a:ext cx="6955850" cy="1761300"/>
            <a:chOff x="356100" y="464400"/>
            <a:chExt cx="6955850" cy="1761300"/>
          </a:xfrm>
        </p:grpSpPr>
        <p:sp>
          <p:nvSpPr>
            <p:cNvPr id="123" name="Google Shape;123;p15"/>
            <p:cNvSpPr/>
            <p:nvPr/>
          </p:nvSpPr>
          <p:spPr>
            <a:xfrm>
              <a:off x="1145750" y="464400"/>
              <a:ext cx="6166200" cy="17613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1397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200">
                <a:solidFill>
                  <a:schemeClr val="dk1"/>
                </a:solidFill>
              </a:endParaRPr>
            </a:p>
            <a:p>
              <a:pPr indent="0" lvl="0" marL="0" marR="1397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200">
                <a:solidFill>
                  <a:schemeClr val="dk1"/>
                </a:solidFill>
              </a:endParaRPr>
            </a:p>
            <a:p>
              <a:pPr indent="0" lvl="0" marL="0" marR="1397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200">
                <a:solidFill>
                  <a:schemeClr val="dk1"/>
                </a:solidFill>
              </a:endParaRPr>
            </a:p>
            <a:p>
              <a:pPr indent="0" lvl="0" marL="0" marR="1397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200">
                <a:solidFill>
                  <a:schemeClr val="dk1"/>
                </a:solidFill>
              </a:endParaRPr>
            </a:p>
            <a:p>
              <a:pPr indent="0" lvl="0" marL="0" marR="1397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1200">
                  <a:solidFill>
                    <a:schemeClr val="dk1"/>
                  </a:solidFill>
                </a:rPr>
                <a:t>_____________________________________________________________________________________________________________________________________________________________________________________#______________________</a:t>
              </a:r>
              <a:endParaRPr b="1" sz="1200">
                <a:solidFill>
                  <a:schemeClr val="dk1"/>
                </a:solidFill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b="1" sz="1200">
                <a:solidFill>
                  <a:schemeClr val="dk1"/>
                </a:solidFill>
              </a:endParaRPr>
            </a:p>
            <a:p>
              <a:pPr indent="0" lvl="0" marL="0" marR="1397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br>
                <a:rPr b="1" lang="en" sz="1200">
                  <a:solidFill>
                    <a:schemeClr val="dk1"/>
                  </a:solidFill>
                </a:rPr>
              </a:br>
              <a:endParaRPr b="1" sz="1200">
                <a:solidFill>
                  <a:schemeClr val="dk1"/>
                </a:solidFill>
              </a:endParaRPr>
            </a:p>
            <a:p>
              <a:pPr indent="0" lvl="0" marL="0" marR="1397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200">
                <a:solidFill>
                  <a:schemeClr val="dk1"/>
                </a:solidFill>
              </a:endParaRPr>
            </a:p>
          </p:txBody>
        </p:sp>
        <p:pic>
          <p:nvPicPr>
            <p:cNvPr id="124" name="Google Shape;124;p15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298863" y="1820675"/>
              <a:ext cx="2600325" cy="2952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5" name="Google Shape;125;p15"/>
            <p:cNvSpPr/>
            <p:nvPr/>
          </p:nvSpPr>
          <p:spPr>
            <a:xfrm>
              <a:off x="1262700" y="546450"/>
              <a:ext cx="510300" cy="4755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15"/>
            <p:cNvSpPr txBox="1"/>
            <p:nvPr/>
          </p:nvSpPr>
          <p:spPr>
            <a:xfrm>
              <a:off x="1894550" y="488400"/>
              <a:ext cx="4623600" cy="47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1397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200">
                <a:solidFill>
                  <a:schemeClr val="dk1"/>
                </a:solidFill>
              </a:endParaRPr>
            </a:p>
            <a:p>
              <a:pPr indent="0" lvl="0" marL="0" marR="1397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1200">
                  <a:solidFill>
                    <a:schemeClr val="dk1"/>
                  </a:solidFill>
                </a:rPr>
                <a:t>@________________________________</a:t>
              </a:r>
              <a:endParaRPr>
                <a:solidFill>
                  <a:schemeClr val="dk1"/>
                </a:solidFill>
              </a:endParaRPr>
            </a:p>
            <a:p>
              <a:pPr indent="0" lvl="0" marL="0" marR="1397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solidFill>
                    <a:schemeClr val="dk1"/>
                  </a:solidFill>
                </a:rPr>
                <a:t> </a:t>
              </a:r>
              <a:endParaRPr/>
            </a:p>
          </p:txBody>
        </p:sp>
        <p:pic>
          <p:nvPicPr>
            <p:cNvPr descr="Twitter, Tweet, Twitter Bird" id="127" name="Google Shape;127;p15" title="Twitter, Tweet, Twitter Bird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356100" y="1083100"/>
              <a:ext cx="644047" cy="5238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8" name="Google Shape;128;p15"/>
          <p:cNvGrpSpPr/>
          <p:nvPr/>
        </p:nvGrpSpPr>
        <p:grpSpPr>
          <a:xfrm>
            <a:off x="408275" y="8006800"/>
            <a:ext cx="6955850" cy="1761300"/>
            <a:chOff x="356100" y="464400"/>
            <a:chExt cx="6955850" cy="1761300"/>
          </a:xfrm>
        </p:grpSpPr>
        <p:sp>
          <p:nvSpPr>
            <p:cNvPr id="129" name="Google Shape;129;p15"/>
            <p:cNvSpPr/>
            <p:nvPr/>
          </p:nvSpPr>
          <p:spPr>
            <a:xfrm>
              <a:off x="1145750" y="464400"/>
              <a:ext cx="6166200" cy="17613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1397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br>
                <a:rPr b="1" lang="en" sz="1200">
                  <a:solidFill>
                    <a:schemeClr val="dk1"/>
                  </a:solidFill>
                </a:rPr>
              </a:br>
              <a:r>
                <a:rPr b="1" lang="en" sz="1200">
                  <a:solidFill>
                    <a:schemeClr val="dk1"/>
                  </a:solidFill>
                </a:rPr>
                <a:t>_____________________________________________________________________________________________________________________________________________________________________________________#______________________</a:t>
              </a:r>
              <a:endParaRPr b="1" sz="1200">
                <a:solidFill>
                  <a:schemeClr val="dk1"/>
                </a:solidFill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200">
                <a:solidFill>
                  <a:schemeClr val="dk1"/>
                </a:solidFill>
              </a:endParaRPr>
            </a:p>
          </p:txBody>
        </p:sp>
        <p:pic>
          <p:nvPicPr>
            <p:cNvPr id="130" name="Google Shape;130;p15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298863" y="1820675"/>
              <a:ext cx="2600325" cy="2952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1" name="Google Shape;131;p15"/>
            <p:cNvSpPr/>
            <p:nvPr/>
          </p:nvSpPr>
          <p:spPr>
            <a:xfrm>
              <a:off x="1262700" y="546450"/>
              <a:ext cx="510300" cy="4755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15"/>
            <p:cNvSpPr txBox="1"/>
            <p:nvPr/>
          </p:nvSpPr>
          <p:spPr>
            <a:xfrm>
              <a:off x="1894550" y="488400"/>
              <a:ext cx="4623600" cy="47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13970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solidFill>
                    <a:schemeClr val="dk1"/>
                  </a:solidFill>
                </a:rPr>
                <a:t> @________________________________</a:t>
              </a:r>
              <a:endParaRPr/>
            </a:p>
          </p:txBody>
        </p:sp>
        <p:pic>
          <p:nvPicPr>
            <p:cNvPr descr="Twitter, Tweet, Twitter Bird" id="133" name="Google Shape;133;p15" title="Twitter, Tweet, Twitter Bird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356100" y="1083100"/>
              <a:ext cx="644047" cy="52387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