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9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Alata"/>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ux8nHbb+8AN9/jr7j26Py/vBU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FD09CF-B04F-4AB4-9848-621941262475}">
  <a:tblStyle styleId="{07FD09CF-B04F-4AB4-9848-621941262475}" styleName="Table_0">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254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1E89739D-BB34-4110-8D4C-608DF3EAAF77}"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lata-regular.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45058903709474"/>
          <c:y val="2.9675783304859964E-2"/>
          <c:w val="0.62957199883166193"/>
          <c:h val="0.94435790630338756"/>
        </c:manualLayout>
      </c:layout>
      <c:doughnutChart>
        <c:varyColors val="1"/>
        <c:ser>
          <c:idx val="0"/>
          <c:order val="0"/>
          <c:tx>
            <c:strRef>
              <c:f>Sheet1!$B$1</c:f>
              <c:strCache>
                <c:ptCount val="1"/>
                <c:pt idx="0">
                  <c:v>total</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10C-472B-8CD7-92589EEBC379}"/>
              </c:ext>
            </c:extLst>
          </c:dPt>
          <c:dPt>
            <c:idx val="1"/>
            <c:bubble3D val="0"/>
            <c:spPr>
              <a:solidFill>
                <a:schemeClr val="accent5"/>
              </a:solidFill>
              <a:ln w="19050">
                <a:noFill/>
              </a:ln>
              <a:effectLst/>
            </c:spPr>
            <c:extLst>
              <c:ext xmlns:c16="http://schemas.microsoft.com/office/drawing/2014/chart" uri="{C3380CC4-5D6E-409C-BE32-E72D297353CC}">
                <c16:uniqueId val="{00000003-D10C-472B-8CD7-92589EEBC379}"/>
              </c:ext>
            </c:extLst>
          </c:dPt>
          <c:dPt>
            <c:idx val="2"/>
            <c:bubble3D val="0"/>
            <c:spPr>
              <a:solidFill>
                <a:schemeClr val="accent4"/>
              </a:solidFill>
              <a:ln w="19050">
                <a:noFill/>
              </a:ln>
              <a:effectLst/>
            </c:spPr>
            <c:extLst>
              <c:ext xmlns:c16="http://schemas.microsoft.com/office/drawing/2014/chart" uri="{C3380CC4-5D6E-409C-BE32-E72D297353CC}">
                <c16:uniqueId val="{00000005-D10C-472B-8CD7-92589EEBC379}"/>
              </c:ext>
            </c:extLst>
          </c:dPt>
          <c:dPt>
            <c:idx val="3"/>
            <c:bubble3D val="0"/>
            <c:spPr>
              <a:solidFill>
                <a:schemeClr val="accent3"/>
              </a:solidFill>
              <a:ln w="19050">
                <a:noFill/>
              </a:ln>
              <a:effectLst/>
            </c:spPr>
            <c:extLst>
              <c:ext xmlns:c16="http://schemas.microsoft.com/office/drawing/2014/chart" uri="{C3380CC4-5D6E-409C-BE32-E72D297353CC}">
                <c16:uniqueId val="{00000007-D10C-472B-8CD7-92589EEBC379}"/>
              </c:ext>
            </c:extLst>
          </c:dPt>
          <c:dPt>
            <c:idx val="4"/>
            <c:bubble3D val="0"/>
            <c:spPr>
              <a:solidFill>
                <a:schemeClr val="accent2"/>
              </a:solidFill>
              <a:ln w="19050">
                <a:noFill/>
              </a:ln>
              <a:effectLst/>
            </c:spPr>
            <c:extLst>
              <c:ext xmlns:c16="http://schemas.microsoft.com/office/drawing/2014/chart" uri="{C3380CC4-5D6E-409C-BE32-E72D297353CC}">
                <c16:uniqueId val="{00000009-D10C-472B-8CD7-92589EEBC379}"/>
              </c:ext>
            </c:extLst>
          </c:dPt>
          <c:cat>
            <c:strRef>
              <c:f>Sheet1!$A$2:$A$6</c:f>
              <c:strCache>
                <c:ptCount val="5"/>
                <c:pt idx="0">
                  <c:v>White</c:v>
                </c:pt>
                <c:pt idx="1">
                  <c:v>Black</c:v>
                </c:pt>
                <c:pt idx="2">
                  <c:v>Hispanic</c:v>
                </c:pt>
                <c:pt idx="3">
                  <c:v>Asian</c:v>
                </c:pt>
                <c:pt idx="4">
                  <c:v>Other</c:v>
                </c:pt>
              </c:strCache>
            </c:strRef>
          </c:cat>
          <c:val>
            <c:numRef>
              <c:f>Sheet1!$B$2:$B$6</c:f>
              <c:numCache>
                <c:formatCode>#,##0</c:formatCode>
                <c:ptCount val="5"/>
                <c:pt idx="0">
                  <c:v>45.9</c:v>
                </c:pt>
                <c:pt idx="1">
                  <c:v>23.4</c:v>
                </c:pt>
                <c:pt idx="2">
                  <c:v>19.100000000000001</c:v>
                </c:pt>
                <c:pt idx="3">
                  <c:v>4.9000000000000004</c:v>
                </c:pt>
                <c:pt idx="4" formatCode="General">
                  <c:v>6.7</c:v>
                </c:pt>
              </c:numCache>
            </c:numRef>
          </c:val>
          <c:extLst>
            <c:ext xmlns:c16="http://schemas.microsoft.com/office/drawing/2014/chart" uri="{C3380CC4-5D6E-409C-BE32-E72D297353CC}">
              <c16:uniqueId val="{0000000A-D10C-472B-8CD7-92589EEBC379}"/>
            </c:ext>
          </c:extLst>
        </c:ser>
        <c:dLbls>
          <c:showLegendKey val="0"/>
          <c:showVal val="0"/>
          <c:showCatName val="0"/>
          <c:showSerName val="0"/>
          <c:showPercent val="0"/>
          <c:showBubbleSize val="0"/>
          <c:showLeaderLines val="1"/>
        </c:dLbls>
        <c:firstSliceAng val="95"/>
        <c:holeSize val="7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total</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D408-4264-AC73-7A71DE843298}"/>
              </c:ext>
            </c:extLst>
          </c:dPt>
          <c:dPt>
            <c:idx val="1"/>
            <c:bubble3D val="0"/>
            <c:spPr>
              <a:solidFill>
                <a:srgbClr val="F6CF3E"/>
              </a:solidFill>
              <a:ln w="19050">
                <a:noFill/>
              </a:ln>
              <a:effectLst/>
            </c:spPr>
            <c:extLst>
              <c:ext xmlns:c16="http://schemas.microsoft.com/office/drawing/2014/chart" uri="{C3380CC4-5D6E-409C-BE32-E72D297353CC}">
                <c16:uniqueId val="{00000003-D408-4264-AC73-7A71DE843298}"/>
              </c:ext>
            </c:extLst>
          </c:dPt>
          <c:cat>
            <c:strRef>
              <c:f>Sheet1!$A$2:$A$3</c:f>
              <c:strCache>
                <c:ptCount val="2"/>
                <c:pt idx="0">
                  <c:v>contracted</c:v>
                </c:pt>
                <c:pt idx="1">
                  <c:v>non</c:v>
                </c:pt>
              </c:strCache>
            </c:strRef>
          </c:cat>
          <c:val>
            <c:numRef>
              <c:f>Sheet1!$B$2:$B$3</c:f>
              <c:numCache>
                <c:formatCode>General</c:formatCode>
                <c:ptCount val="2"/>
                <c:pt idx="0">
                  <c:v>6915</c:v>
                </c:pt>
                <c:pt idx="1">
                  <c:v>2442</c:v>
                </c:pt>
              </c:numCache>
            </c:numRef>
          </c:val>
          <c:extLst>
            <c:ext xmlns:c16="http://schemas.microsoft.com/office/drawing/2014/chart" uri="{C3380CC4-5D6E-409C-BE32-E72D297353CC}">
              <c16:uniqueId val="{00000004-D408-4264-AC73-7A71DE843298}"/>
            </c:ext>
          </c:extLst>
        </c:ser>
        <c:dLbls>
          <c:showLegendKey val="0"/>
          <c:showVal val="0"/>
          <c:showCatName val="0"/>
          <c:showSerName val="0"/>
          <c:showPercent val="0"/>
          <c:showBubbleSize val="0"/>
          <c:showLeaderLines val="1"/>
        </c:dLbls>
        <c:firstSliceAng val="94"/>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5aaf8a04b1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Share nonverbal signal for drawing participant’s attention.</a:t>
            </a:r>
            <a:endParaRPr/>
          </a:p>
        </p:txBody>
      </p:sp>
      <p:sp>
        <p:nvSpPr>
          <p:cNvPr id="1059" name="Google Shape;1059;g25aaf8a04b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5aaf8a04b1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g25aaf8a04b1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0" name="Google Shape;1150;g25aaf8a04b1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5aaf8a04b1_1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g25aaf8a04b1_1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2" name="Google Shape;1172;g25aaf8a04b1_1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5aaf8a04b1_1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g25aaf8a04b1_1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Most of the research material you read today, suggests that acceleration is previewing content for identified students.  While the development team supports the strategies presented in Learning in the Fast Lane, the team agreed that the acceleration model should be more comprehensive.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There are three sections of the model (click to display each section)</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Clr>
                <a:schemeClr val="dk1"/>
              </a:buClr>
              <a:buSzPts val="1100"/>
              <a:buFont typeface="Arial"/>
              <a:buNone/>
            </a:pPr>
            <a:r>
              <a:rPr lang="en-US"/>
              <a:t>As we read the district model, we are actually going to read them out of order because you are familiar with the majority of the information and may already be implementing some acceleration strategies in your schools.  This Acceleration Model is reorganizing best practices you already know in a new, intentional way. </a:t>
            </a:r>
            <a:endParaRPr/>
          </a:p>
          <a:p>
            <a:pPr indent="0" lvl="0" marL="0" rtl="0" algn="l">
              <a:lnSpc>
                <a:spcPct val="100000"/>
              </a:lnSpc>
              <a:spcBef>
                <a:spcPts val="0"/>
              </a:spcBef>
              <a:spcAft>
                <a:spcPts val="0"/>
              </a:spcAft>
              <a:buSzPts val="1400"/>
              <a:buNone/>
            </a:pPr>
            <a:r>
              <a:t/>
            </a:r>
            <a:endParaRPr/>
          </a:p>
        </p:txBody>
      </p:sp>
      <p:sp>
        <p:nvSpPr>
          <p:cNvPr id="1194" name="Google Shape;1194;g25aaf8a04b1_1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5aaf8a04b1_1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6" name="Google Shape;1206;g25aaf8a04b1_1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Say Something is a strategy to process text and information. </a:t>
            </a:r>
            <a:endParaRPr/>
          </a:p>
          <a:p>
            <a:pPr indent="0" lvl="0" marL="0" rtl="0" algn="l">
              <a:lnSpc>
                <a:spcPct val="100000"/>
              </a:lnSpc>
              <a:spcBef>
                <a:spcPts val="0"/>
              </a:spcBef>
              <a:spcAft>
                <a:spcPts val="0"/>
              </a:spcAft>
              <a:buSzPts val="1400"/>
              <a:buNone/>
            </a:pPr>
            <a:r>
              <a:rPr lang="en-US"/>
              <a:t>Why: The purpose of the strategy is to interpret information and relate it to your own  experience.</a:t>
            </a:r>
            <a:endParaRPr/>
          </a:p>
          <a:p>
            <a:pPr indent="0" lvl="0" marL="0" rtl="0" algn="l">
              <a:lnSpc>
                <a:spcPct val="100000"/>
              </a:lnSpc>
              <a:spcBef>
                <a:spcPts val="0"/>
              </a:spcBef>
              <a:spcAft>
                <a:spcPts val="0"/>
              </a:spcAft>
              <a:buSzPts val="1400"/>
              <a:buNone/>
            </a:pPr>
            <a:r>
              <a:rPr lang="en-US"/>
              <a:t>Here is how it works: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Read through the strategy description.  Reminder, you are actually going to read the document backwards starting with the reteach section on page 3.</a:t>
            </a:r>
            <a:endParaRPr/>
          </a:p>
          <a:p>
            <a:pPr indent="0" lvl="0" marL="0" rtl="0" algn="l">
              <a:lnSpc>
                <a:spcPct val="100000"/>
              </a:lnSpc>
              <a:spcBef>
                <a:spcPts val="0"/>
              </a:spcBef>
              <a:spcAft>
                <a:spcPts val="0"/>
              </a:spcAft>
              <a:buSzPts val="1400"/>
              <a:buNone/>
            </a:pPr>
            <a:r>
              <a:rPr lang="en-US"/>
              <a:t>What clarification might you need before you start?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 for each section and corresponding timer.</a:t>
            </a:r>
            <a:endParaRPr/>
          </a:p>
        </p:txBody>
      </p:sp>
      <p:sp>
        <p:nvSpPr>
          <p:cNvPr id="1207" name="Google Shape;1207;g25aaf8a04b1_1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25aaf8a04b1_1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g25aaf8a04b1_1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When you’re thinking about the reteach portion, did anything stand out to you regarding these components?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Two Participants share a “Say Something” comment about the connection between the FCPS Model and the Acceleration Framework components identified on this slide.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Presenter highlight: Notice in the “Tight” it mentions reassessing after reteach.  Timing of this may vary depending on the recurrence of the standard.  For example, reading is cyclical so standards may be revisited in other units.  Teachers may choose to only assess one or two of the success criteria and then add others when the standard is repeated in a future unit. This will require teachers to look ahead on the pacing guides to plan accordingly.</a:t>
            </a:r>
            <a:endParaRPr/>
          </a:p>
        </p:txBody>
      </p:sp>
      <p:sp>
        <p:nvSpPr>
          <p:cNvPr id="1217" name="Google Shape;1217;g25aaf8a04b1_1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5aaf8a04b1_1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g25aaf8a04b1_1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Explain we are going to use the same structure to read the next section.</a:t>
            </a:r>
            <a:endParaRPr/>
          </a:p>
          <a:p>
            <a:pPr indent="0" lvl="0" marL="0" rtl="0" algn="l">
              <a:lnSpc>
                <a:spcPct val="100000"/>
              </a:lnSpc>
              <a:spcBef>
                <a:spcPts val="0"/>
              </a:spcBef>
              <a:spcAft>
                <a:spcPts val="0"/>
              </a:spcAft>
              <a:buSzPts val="1400"/>
              <a:buNone/>
            </a:pPr>
            <a:r>
              <a:rPr lang="en-US"/>
              <a:t>Click for each section and corresponding timer.</a:t>
            </a:r>
            <a:endParaRPr/>
          </a:p>
        </p:txBody>
      </p:sp>
      <p:sp>
        <p:nvSpPr>
          <p:cNvPr id="1227" name="Google Shape;1227;g25aaf8a04b1_1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25aaf8a04b1_1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7" name="Google Shape;1237;g25aaf8a04b1_1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When you’re thinking about the responsive tier 1 instruction, did anything stand out to you regarding these components?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Two Participants share a “Say Something” comment about the connection between the FCPS Model and the Acceleration Framework components identified on this slide.</a:t>
            </a:r>
            <a:endParaRPr/>
          </a:p>
        </p:txBody>
      </p:sp>
      <p:sp>
        <p:nvSpPr>
          <p:cNvPr id="1238" name="Google Shape;1238;g25aaf8a04b1_1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5aaf8a04b1_1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7" name="Google Shape;1247;g25aaf8a04b1_1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final section of the acceleration model is previewing upcoming essential standards.  We feel this section may be new information for some schools or a strategy that may need to be modified for effectiveness.</a:t>
            </a:r>
            <a:endParaRPr/>
          </a:p>
          <a:p>
            <a:pPr indent="0" lvl="0" marL="0" rtl="0" algn="l">
              <a:lnSpc>
                <a:spcPct val="100000"/>
              </a:lnSpc>
              <a:spcBef>
                <a:spcPts val="0"/>
              </a:spcBef>
              <a:spcAft>
                <a:spcPts val="0"/>
              </a:spcAft>
              <a:buSzPts val="1400"/>
              <a:buNone/>
            </a:pPr>
            <a:r>
              <a:rPr lang="en-US"/>
              <a:t>As you read this section, you are going to continue using the Say Something strategy.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clarification might you need before I start the timer?</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Click for each section and corresponding timer.</a:t>
            </a:r>
            <a:endParaRPr/>
          </a:p>
        </p:txBody>
      </p:sp>
      <p:sp>
        <p:nvSpPr>
          <p:cNvPr id="1248" name="Google Shape;1248;g25aaf8a04b1_1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25aaf8a04b1_1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g25aaf8a04b1_1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Participants share a “Say Something” comment about the connection between the FCPS Model and the Acceleration Framework components identified on this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Presenter highlight: In this section of the model, it states to </a:t>
            </a:r>
            <a:r>
              <a:rPr lang="en-US" sz="1100"/>
              <a:t>Identify targeted students based on pre-assessment data and possible subgroups specified in school’s CSIP goals.  This is specific to your school and could include such subgroups as economically disadvantaged students or EL students to name a few. </a:t>
            </a:r>
            <a:endParaRPr/>
          </a:p>
        </p:txBody>
      </p:sp>
      <p:sp>
        <p:nvSpPr>
          <p:cNvPr id="1260" name="Google Shape;1260;g25aaf8a04b1_1_1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5aaf8a04b1_1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25aaf8a04b1_1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One question we anticipate you having is, how do we make this all happen?  </a:t>
            </a:r>
            <a:endParaRPr/>
          </a:p>
          <a:p>
            <a:pPr indent="0" lvl="0" marL="0" rtl="0" algn="l">
              <a:lnSpc>
                <a:spcPct val="100000"/>
              </a:lnSpc>
              <a:spcBef>
                <a:spcPts val="0"/>
              </a:spcBef>
              <a:spcAft>
                <a:spcPts val="0"/>
              </a:spcAft>
              <a:buSzPts val="1400"/>
              <a:buNone/>
            </a:pPr>
            <a:r>
              <a:rPr lang="en-US"/>
              <a:t>As a resource, we have developed a SAMPLE schedule that can help you process implementing the Acceleration Model.</a:t>
            </a:r>
            <a:endParaRPr/>
          </a:p>
          <a:p>
            <a:pPr indent="0" lvl="0" marL="0" rtl="0" algn="l">
              <a:lnSpc>
                <a:spcPct val="100000"/>
              </a:lnSpc>
              <a:spcBef>
                <a:spcPts val="0"/>
              </a:spcBef>
              <a:spcAft>
                <a:spcPts val="0"/>
              </a:spcAft>
              <a:buClr>
                <a:schemeClr val="dk1"/>
              </a:buClr>
              <a:buSzPts val="1100"/>
              <a:buFont typeface="Arial"/>
              <a:buNone/>
            </a:pPr>
            <a:r>
              <a:rPr lang="en-US"/>
              <a:t>We realize that you might have questions about the schedule; therefore, we’ve created a parking lot where you can ask your questions and we will respond as you work today. </a:t>
            </a:r>
            <a:endParaRPr/>
          </a:p>
        </p:txBody>
      </p:sp>
      <p:sp>
        <p:nvSpPr>
          <p:cNvPr id="1270" name="Google Shape;1270;g25aaf8a04b1_1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5aaf8a04b1_1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are putting our mission into action today as we are learning as a collaborative community with the focus of ensuring that all students achieve at high levels.</a:t>
            </a:r>
            <a:endParaRPr/>
          </a:p>
        </p:txBody>
      </p:sp>
      <p:sp>
        <p:nvSpPr>
          <p:cNvPr id="1066" name="Google Shape;1066;g25aaf8a04b1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25aaf8a04b1_1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1" name="Google Shape;1281;g25aaf8a04b1_1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Introduce notice and wonder strategy.  </a:t>
            </a:r>
            <a:endParaRPr/>
          </a:p>
          <a:p>
            <a:pPr indent="0" lvl="0" marL="0" rtl="0" algn="l">
              <a:lnSpc>
                <a:spcPct val="100000"/>
              </a:lnSpc>
              <a:spcBef>
                <a:spcPts val="0"/>
              </a:spcBef>
              <a:spcAft>
                <a:spcPts val="0"/>
              </a:spcAft>
              <a:buSzPts val="1400"/>
              <a:buNone/>
            </a:pPr>
            <a:r>
              <a:rPr lang="en-US"/>
              <a:t>What: A strategy that promotes observation skills and generating ideas.</a:t>
            </a:r>
            <a:endParaRPr/>
          </a:p>
          <a:p>
            <a:pPr indent="0" lvl="0" marL="0" rtl="0" algn="l">
              <a:lnSpc>
                <a:spcPct val="100000"/>
              </a:lnSpc>
              <a:spcBef>
                <a:spcPts val="0"/>
              </a:spcBef>
              <a:spcAft>
                <a:spcPts val="0"/>
              </a:spcAft>
              <a:buSzPts val="1400"/>
              <a:buNone/>
            </a:pPr>
            <a:r>
              <a:rPr lang="en-US"/>
              <a:t>Why: Supports classroom community and confidence in abilities by giving all students access to the task.</a:t>
            </a:r>
            <a:endParaRPr/>
          </a:p>
          <a:p>
            <a:pPr indent="0" lvl="0" marL="0" rtl="0" algn="l">
              <a:lnSpc>
                <a:spcPct val="100000"/>
              </a:lnSpc>
              <a:spcBef>
                <a:spcPts val="0"/>
              </a:spcBef>
              <a:spcAft>
                <a:spcPts val="0"/>
              </a:spcAft>
              <a:buSzPts val="1400"/>
              <a:buNone/>
            </a:pPr>
            <a:r>
              <a:rPr lang="en-US"/>
              <a:t>Here is how the strategy works: (go through directions on slide)</a:t>
            </a:r>
            <a:endParaRPr/>
          </a:p>
          <a:p>
            <a:pPr indent="0" lvl="0" marL="0" rtl="0" algn="l">
              <a:lnSpc>
                <a:spcPct val="100000"/>
              </a:lnSpc>
              <a:spcBef>
                <a:spcPts val="0"/>
              </a:spcBef>
              <a:spcAft>
                <a:spcPts val="0"/>
              </a:spcAft>
              <a:buSzPts val="1400"/>
              <a:buNone/>
            </a:pPr>
            <a:r>
              <a:rPr lang="en-US"/>
              <a:t>What clarification might you need before I start the timer?</a:t>
            </a:r>
            <a:endParaRPr/>
          </a:p>
          <a:p>
            <a:pPr indent="0" lvl="0" marL="0" rtl="0" algn="l">
              <a:lnSpc>
                <a:spcPct val="100000"/>
              </a:lnSpc>
              <a:spcBef>
                <a:spcPts val="0"/>
              </a:spcBef>
              <a:spcAft>
                <a:spcPts val="0"/>
              </a:spcAft>
              <a:buSzPts val="1400"/>
              <a:buNone/>
            </a:pPr>
            <a:r>
              <a:t/>
            </a:r>
            <a:endParaRPr/>
          </a:p>
        </p:txBody>
      </p:sp>
      <p:sp>
        <p:nvSpPr>
          <p:cNvPr id="1282" name="Google Shape;1282;g25aaf8a04b1_1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25aaf8a04b1_1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g25aaf8a04b1_1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want to emphasize this is a sample schedule and not a mandate; however, we thought it would be helpful to model the process for acceleration that we discussed today.  We realize the big question may be, “How do we make this all happen?”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One thing to consider when making a plan is some standards will be visited in a subsequent unit; therefore, that may influence how in depth you teach the standard.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Go through the process on the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294" name="Google Shape;1294;g25aaf8a04b1_1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25aaf8a04b1_1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4" name="Google Shape;1304;g25aaf8a04b1_1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next part of the planning process is focusing on how to take the entire unit and break it up into smaller chunks.  Note on some of the frameworks such as grades 3-5 mathematics frameworks, suggested time frames for individual or clusters of standards have been suggested.  While your pacing will depend on the needs of your students and the results of formative data, you can make a plan and adjust accordingly.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Go over directions for this portion of the planning process.</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1305" name="Google Shape;1305;g25aaf8a04b1_1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5aaf8a04b1_1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3" name="Google Shape;1313;g25aaf8a04b1_1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 over directions for last step of planning process.  During work time, presenters can respond to parking lot questions. </a:t>
            </a:r>
            <a:endParaRPr/>
          </a:p>
        </p:txBody>
      </p:sp>
      <p:sp>
        <p:nvSpPr>
          <p:cNvPr id="1314" name="Google Shape;1314;g25aaf8a04b1_1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25aaf8a04b1_1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2" name="Google Shape;1322;g25aaf8a04b1_1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want to emphasize this is a sample schedule and not a mandate; however, we thought it would be helpful to model the process for acceleration that we discussed today.  We realize the big question may be, “How do we make this all happen?”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One thing to consider when making a plan is some standards will be visited in a subsequent unit; therefore, that may influence how in depth you teach the standard.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Go through the process on the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23" name="Google Shape;1323;g25aaf8a04b1_1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25aaf8a04b1_1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g25aaf8a04b1_1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next part of the planning process is focusing on how to take the entire unit and break it up into smaller chunks. It’s important to note that standards RL.10 and RI.10 contain the wording “By the end of the year” so students learn strategies for that standard through teaching of other comprehension standards so it is listed, but we will not teach that standard in isolation.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Also, notice that there is a note about standards 3.3 and 3.6 because they will be repeated in subsequent units.  You’ll see that standard RI.3.3 is about relationships between individuals, historical events, and scientific ideas or concepts in technical procedures over the course of a text.  Since I know this well be repeated, I am only choosing to focus on the relationships between people and relationships between events during this unit.  The next time we visit this standard we will focus on relationships in scientific ideas or concepts and steps in a technical procedure.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While your pacing will depend on the needs of your students and the results of formative data, you can make a plan and adjust accordingly.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Go over directions for this portion of the planning process.</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1334" name="Google Shape;1334;g25aaf8a04b1_1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5aaf8a04b1_1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2" name="Google Shape;1342;g25aaf8a04b1_1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 over directions for last step of planning process.  During work time, presenters can respond to parking lot questions. </a:t>
            </a:r>
            <a:endParaRPr/>
          </a:p>
        </p:txBody>
      </p:sp>
      <p:sp>
        <p:nvSpPr>
          <p:cNvPr id="1343" name="Google Shape;1343;g25aaf8a04b1_1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5aaf8a04b1_1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1" name="Google Shape;1351;g25aaf8a04b1_1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Why: The purpose of the strategy is to review information you have learned.</a:t>
            </a:r>
            <a:endParaRPr/>
          </a:p>
          <a:p>
            <a:pPr indent="0" lvl="0" marL="0" rtl="0" algn="l">
              <a:lnSpc>
                <a:spcPct val="100000"/>
              </a:lnSpc>
              <a:spcBef>
                <a:spcPts val="0"/>
              </a:spcBef>
              <a:spcAft>
                <a:spcPts val="0"/>
              </a:spcAft>
              <a:buSzPts val="1400"/>
              <a:buNone/>
            </a:pPr>
            <a:r>
              <a:rPr lang="en-US"/>
              <a:t>Here is how it works: Go through the process on the slide.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clarification might you need before I start the timer?</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1352" name="Google Shape;1352;g25aaf8a04b1_1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25aaf8a04b1_1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g25aaf8a04b1_1_2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AutoNum type="arabicPeriod"/>
            </a:pPr>
            <a:r>
              <a:rPr lang="en-US"/>
              <a:t>When the timer starts, think about the context of the words in relation to the FCPS Acceleration Model.  What word would you choose now?</a:t>
            </a:r>
            <a:endParaRPr/>
          </a:p>
          <a:p>
            <a:pPr indent="-317500" lvl="0" marL="457200" rtl="0" algn="l">
              <a:lnSpc>
                <a:spcPct val="100000"/>
              </a:lnSpc>
              <a:spcBef>
                <a:spcPts val="0"/>
              </a:spcBef>
              <a:spcAft>
                <a:spcPts val="0"/>
              </a:spcAft>
              <a:buSzPts val="1400"/>
              <a:buAutoNum type="arabicPeriod"/>
            </a:pPr>
            <a:r>
              <a:rPr lang="en-US"/>
              <a:t>At 30 seconds, share your thoughts with your table partner.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clarification might you need before I start the timer?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25aaf8a04b1_1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9" name="Google Shape;1369;g25aaf8a04b1_1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0" name="Google Shape;1370;g25aaf8a04b1_1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5aaf8a04b1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25aaf8a04b1_1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The topic of Components of Acceleration aligns with our strategic priority of student achievement because acceleration is focused on rigorous instruction.</a:t>
            </a:r>
            <a:endParaRPr/>
          </a:p>
          <a:p>
            <a:pPr indent="0" lvl="0" marL="0" rtl="0" algn="l">
              <a:lnSpc>
                <a:spcPct val="100000"/>
              </a:lnSpc>
              <a:spcBef>
                <a:spcPts val="0"/>
              </a:spcBef>
              <a:spcAft>
                <a:spcPts val="0"/>
              </a:spcAft>
              <a:buSzPts val="1400"/>
              <a:buNone/>
            </a:pPr>
            <a:r>
              <a:t/>
            </a:r>
            <a:endParaRPr/>
          </a:p>
        </p:txBody>
      </p:sp>
      <p:sp>
        <p:nvSpPr>
          <p:cNvPr id="1073" name="Google Shape;1073;g25aaf8a04b1_1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25aaf8a04b1_1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g25aaf8a04b1_1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we close, we want to be sure to give you time to process the information you learned today and think about next steps.  To do that, we are going to use the Stoplight Strategy.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Why? This strategy promotes reflection of the content and connection to your own work.  Here is how the Stoplight Strategy works.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a:t>What clarification might you need before I start the timer?</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highlight>
                  <a:srgbClr val="FFFF00"/>
                </a:highlight>
              </a:rPr>
              <a:t>The Bitly is a 3 then the letter O, not a zero</a:t>
            </a:r>
            <a:endParaRPr>
              <a:highlight>
                <a:srgbClr val="FFFF00"/>
              </a:highlight>
            </a:endParaRPr>
          </a:p>
          <a:p>
            <a:pPr indent="0" lvl="0" marL="0" rtl="0" algn="l">
              <a:lnSpc>
                <a:spcPct val="100000"/>
              </a:lnSpc>
              <a:spcBef>
                <a:spcPts val="0"/>
              </a:spcBef>
              <a:spcAft>
                <a:spcPts val="0"/>
              </a:spcAft>
              <a:buSzPts val="1400"/>
              <a:buNone/>
            </a:pPr>
            <a:r>
              <a:t/>
            </a:r>
            <a:endParaRPr/>
          </a:p>
        </p:txBody>
      </p:sp>
      <p:sp>
        <p:nvSpPr>
          <p:cNvPr id="1380" name="Google Shape;1380;g25aaf8a04b1_1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25aaf8a04b1_1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g25aaf8a04b1_1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Conduct fist to 5 of each success criteria.</a:t>
            </a:r>
            <a:endParaRPr/>
          </a:p>
        </p:txBody>
      </p:sp>
      <p:sp>
        <p:nvSpPr>
          <p:cNvPr id="1392" name="Google Shape;1392;g25aaf8a04b1_1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25aaf8a04b1_1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2" name="Google Shape;1402;g25aaf8a04b1_1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3" name="Google Shape;1403;g25aaf8a04b1_1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25aaf8a04b1_1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1" name="Google Shape;1411;g25aaf8a04b1_1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5aaf8a04b1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25aaf8a04b1_1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FCPS has developed an Acceleration Model of best practices to ensure all students have access to quality tier 1 instruction. </a:t>
            </a:r>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b="1" lang="en-US" sz="1100">
                <a:latin typeface="Arial"/>
                <a:ea typeface="Arial"/>
                <a:cs typeface="Arial"/>
                <a:sym typeface="Arial"/>
              </a:rPr>
              <a:t>Goals of the FCPS Acceleration Model:</a:t>
            </a:r>
            <a:r>
              <a:rPr lang="en-US"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0"/>
              </a:spcBef>
              <a:spcAft>
                <a:spcPts val="0"/>
              </a:spcAft>
              <a:buSzPts val="1400"/>
              <a:buNone/>
            </a:pPr>
            <a:r>
              <a:rPr lang="en-US" sz="1100">
                <a:latin typeface="Arial"/>
                <a:ea typeface="Arial"/>
                <a:cs typeface="Arial"/>
                <a:sym typeface="Arial"/>
              </a:rPr>
              <a:t>1. All students have access to grade-appropriate assignments focused on essential standards. </a:t>
            </a:r>
            <a:endParaRPr sz="1100">
              <a:latin typeface="Arial"/>
              <a:ea typeface="Arial"/>
              <a:cs typeface="Arial"/>
              <a:sym typeface="Arial"/>
            </a:endParaRPr>
          </a:p>
          <a:p>
            <a:pPr indent="0" lvl="0" marL="0" rtl="0" algn="l">
              <a:lnSpc>
                <a:spcPct val="115000"/>
              </a:lnSpc>
              <a:spcBef>
                <a:spcPts val="0"/>
              </a:spcBef>
              <a:spcAft>
                <a:spcPts val="0"/>
              </a:spcAft>
              <a:buSzPts val="1400"/>
              <a:buNone/>
            </a:pPr>
            <a:r>
              <a:rPr lang="en-US" sz="1100">
                <a:latin typeface="Arial"/>
                <a:ea typeface="Arial"/>
                <a:cs typeface="Arial"/>
                <a:sym typeface="Arial"/>
              </a:rPr>
              <a:t>2. All students have access to high-quality instruction that addresses gaps identified through pre-assessment within the context of grade-appropriate assignments focused on essential standards. </a:t>
            </a:r>
            <a:endParaRPr sz="1100">
              <a:latin typeface="Arial"/>
              <a:ea typeface="Arial"/>
              <a:cs typeface="Arial"/>
              <a:sym typeface="Arial"/>
            </a:endParaRPr>
          </a:p>
          <a:p>
            <a:pPr indent="0" lvl="0" marL="0" rtl="0" algn="l">
              <a:lnSpc>
                <a:spcPct val="115000"/>
              </a:lnSpc>
              <a:spcBef>
                <a:spcPts val="0"/>
              </a:spcBef>
              <a:spcAft>
                <a:spcPts val="0"/>
              </a:spcAft>
              <a:buSzPts val="1400"/>
              <a:buNone/>
            </a:pPr>
            <a:r>
              <a:rPr lang="en-US" sz="1100">
                <a:latin typeface="Arial"/>
                <a:ea typeface="Arial"/>
                <a:cs typeface="Arial"/>
                <a:sym typeface="Arial"/>
              </a:rPr>
              <a:t>3. All students are demonstrating mastery of grade-level standards.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1081" name="Google Shape;1081;g25aaf8a04b1_1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5b7794591d_2_5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9" name="Google Shape;1089;g25b7794591d_2_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5aaf8a04b1_1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g25aaf8a04b1_1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What? An instructional strategy where all students have an entry point because there is no right or wrong answer.  Why?  The purpose is to get students engaged with the content.  How?</a:t>
            </a:r>
            <a:endParaRPr/>
          </a:p>
          <a:p>
            <a:pPr indent="-317500" lvl="0" marL="457200" rtl="0" algn="l">
              <a:lnSpc>
                <a:spcPct val="100000"/>
              </a:lnSpc>
              <a:spcBef>
                <a:spcPts val="0"/>
              </a:spcBef>
              <a:spcAft>
                <a:spcPts val="0"/>
              </a:spcAft>
              <a:buSzPts val="1400"/>
              <a:buAutoNum type="arabicPeriod"/>
            </a:pPr>
            <a:r>
              <a:rPr lang="en-US"/>
              <a:t>When the timer starts, read through the list of words.</a:t>
            </a:r>
            <a:endParaRPr/>
          </a:p>
          <a:p>
            <a:pPr indent="-317500" lvl="0" marL="457200" rtl="0" algn="l">
              <a:lnSpc>
                <a:spcPct val="100000"/>
              </a:lnSpc>
              <a:spcBef>
                <a:spcPts val="0"/>
              </a:spcBef>
              <a:spcAft>
                <a:spcPts val="0"/>
              </a:spcAft>
              <a:buSzPts val="1400"/>
              <a:buAutoNum type="arabicPeriod"/>
            </a:pPr>
            <a:r>
              <a:rPr lang="en-US"/>
              <a:t>Choose the word you feel does not belong with the others.</a:t>
            </a:r>
            <a:endParaRPr/>
          </a:p>
          <a:p>
            <a:pPr indent="-317500" lvl="0" marL="457200" rtl="0" algn="l">
              <a:lnSpc>
                <a:spcPct val="100000"/>
              </a:lnSpc>
              <a:spcBef>
                <a:spcPts val="0"/>
              </a:spcBef>
              <a:spcAft>
                <a:spcPts val="0"/>
              </a:spcAft>
              <a:buSzPts val="1400"/>
              <a:buAutoNum type="arabicPeriod"/>
            </a:pPr>
            <a:r>
              <a:rPr lang="en-US"/>
              <a:t>When the timer is at 30 seconds, share your word and reasoning with a table partner.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clarifications might you need before I start the timer?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25aaf8a04b1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6" name="Google Shape;1116;g25aaf8a04b1_1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Read aloud LI and SC</a:t>
            </a:r>
            <a:endParaRPr/>
          </a:p>
          <a:p>
            <a:pPr indent="0" lvl="0" marL="0" rtl="0" algn="l">
              <a:lnSpc>
                <a:spcPct val="100000"/>
              </a:lnSpc>
              <a:spcBef>
                <a:spcPts val="0"/>
              </a:spcBef>
              <a:spcAft>
                <a:spcPts val="0"/>
              </a:spcAft>
              <a:buSzPts val="1400"/>
              <a:buNone/>
            </a:pPr>
            <a:r>
              <a:t/>
            </a:r>
            <a:endParaRPr/>
          </a:p>
        </p:txBody>
      </p:sp>
      <p:sp>
        <p:nvSpPr>
          <p:cNvPr id="1117" name="Google Shape;1117;g25aaf8a04b1_1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5aaf8a04b1_1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Purpose: Read the research that helped develop components of the FCPS Acceleration Model.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 important point to emphasize is that the author often mentions an acceleration class but that the same teacher may serve both roles.  The approach to our district model is that acceleration is a part of tier 1 instruction.  Also notice that Step 2 uses the verbiage of Learning Goal and Expectations which is Teacher Clarity and aligns with our verbiage of Learning Intentions and Success Criteria.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a:t>Go through Jigsaw directions and set timer.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SET UP: To save time, each table should have articles labeled 1-6.  The number indicates the step the participant will read as well as their expert group table.</a:t>
            </a:r>
            <a:endParaRPr/>
          </a:p>
        </p:txBody>
      </p:sp>
      <p:sp>
        <p:nvSpPr>
          <p:cNvPr id="1127" name="Google Shape;1127;g25aaf8a04b1_1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5aaf8a04b1_1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Participants share their learning with the rest of their table mates.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38" name="Google Shape;1138;g25aaf8a04b1_1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8.jpg"/><Relationship Id="rId4" Type="http://schemas.openxmlformats.org/officeDocument/2006/relationships/image" Target="../media/image56.jpg"/><Relationship Id="rId10" Type="http://schemas.openxmlformats.org/officeDocument/2006/relationships/image" Target="../media/image3.png"/><Relationship Id="rId9" Type="http://schemas.openxmlformats.org/officeDocument/2006/relationships/image" Target="../media/image27.jpg"/><Relationship Id="rId5" Type="http://schemas.openxmlformats.org/officeDocument/2006/relationships/image" Target="../media/image6.jpg"/><Relationship Id="rId6" Type="http://schemas.openxmlformats.org/officeDocument/2006/relationships/image" Target="../media/image13.jpg"/><Relationship Id="rId7" Type="http://schemas.openxmlformats.org/officeDocument/2006/relationships/image" Target="../media/image7.jpg"/><Relationship Id="rId8"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 Id="rId3" Type="http://schemas.openxmlformats.org/officeDocument/2006/relationships/image" Target="../media/image19.png"/><Relationship Id="rId4" Type="http://schemas.openxmlformats.org/officeDocument/2006/relationships/image" Target="../media/image39.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chart" Target="../charts/chart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34.png"/><Relationship Id="rId6" Type="http://schemas.openxmlformats.org/officeDocument/2006/relationships/image" Target="../media/image5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8.jpg"/><Relationship Id="rId4" Type="http://schemas.openxmlformats.org/officeDocument/2006/relationships/image" Target="../media/image56.jpg"/><Relationship Id="rId10" Type="http://schemas.openxmlformats.org/officeDocument/2006/relationships/image" Target="../media/image42.png"/><Relationship Id="rId9" Type="http://schemas.openxmlformats.org/officeDocument/2006/relationships/image" Target="../media/image27.jpg"/><Relationship Id="rId5" Type="http://schemas.openxmlformats.org/officeDocument/2006/relationships/image" Target="../media/image6.jpg"/><Relationship Id="rId6" Type="http://schemas.openxmlformats.org/officeDocument/2006/relationships/image" Target="../media/image13.jpg"/><Relationship Id="rId7" Type="http://schemas.openxmlformats.org/officeDocument/2006/relationships/image" Target="../media/image7.jpg"/><Relationship Id="rId8"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jpg"/><Relationship Id="rId3" Type="http://schemas.openxmlformats.org/officeDocument/2006/relationships/image" Target="../media/image6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19.png"/><Relationship Id="rId4" Type="http://schemas.openxmlformats.org/officeDocument/2006/relationships/image" Target="../media/image39.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7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69.png"/><Relationship Id="rId6" Type="http://schemas.openxmlformats.org/officeDocument/2006/relationships/image" Target="../media/image3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69.png"/><Relationship Id="rId6" Type="http://schemas.openxmlformats.org/officeDocument/2006/relationships/image" Target="../media/image3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png"/><Relationship Id="rId3" Type="http://schemas.openxmlformats.org/officeDocument/2006/relationships/image" Target="../media/image71.png"/><Relationship Id="rId4" Type="http://schemas.openxmlformats.org/officeDocument/2006/relationships/image" Target="../media/image76.png"/><Relationship Id="rId5" Type="http://schemas.openxmlformats.org/officeDocument/2006/relationships/image" Target="../media/image72.png"/><Relationship Id="rId6" Type="http://schemas.openxmlformats.org/officeDocument/2006/relationships/image" Target="../media/image9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81.png"/><Relationship Id="rId4" Type="http://schemas.openxmlformats.org/officeDocument/2006/relationships/image" Target="../media/image80.png"/><Relationship Id="rId5" Type="http://schemas.openxmlformats.org/officeDocument/2006/relationships/image" Target="../media/image96.png"/><Relationship Id="rId6" Type="http://schemas.openxmlformats.org/officeDocument/2006/relationships/image" Target="../media/image8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spTree>
      <p:nvGrpSpPr>
        <p:cNvPr id="14" name="Shape 14"/>
        <p:cNvGrpSpPr/>
        <p:nvPr/>
      </p:nvGrpSpPr>
      <p:grpSpPr>
        <a:xfrm>
          <a:off x="0" y="0"/>
          <a:ext cx="0" cy="0"/>
          <a:chOff x="0" y="0"/>
          <a:chExt cx="0" cy="0"/>
        </a:xfrm>
      </p:grpSpPr>
      <p:sp>
        <p:nvSpPr>
          <p:cNvPr id="15" name="Google Shape;1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6" name="Google Shape;16;p22"/>
          <p:cNvSpPr/>
          <p:nvPr/>
        </p:nvSpPr>
        <p:spPr>
          <a:xfrm>
            <a:off x="0" y="6273225"/>
            <a:ext cx="12202632" cy="5847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17" name="Google Shape;17;p22"/>
          <p:cNvSpPr txBox="1"/>
          <p:nvPr>
            <p:ph idx="10" type="dt"/>
          </p:nvPr>
        </p:nvSpPr>
        <p:spPr>
          <a:xfrm>
            <a:off x="-5244" y="6398747"/>
            <a:ext cx="12202632" cy="348789"/>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 name="Google Shape;18;p22"/>
          <p:cNvSpPr txBox="1"/>
          <p:nvPr>
            <p:ph type="title"/>
          </p:nvPr>
        </p:nvSpPr>
        <p:spPr>
          <a:xfrm>
            <a:off x="-10632" y="4026087"/>
            <a:ext cx="12202632" cy="111976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b="1" sz="6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2"/>
          <p:cNvSpPr txBox="1"/>
          <p:nvPr>
            <p:ph idx="1" type="body"/>
          </p:nvPr>
        </p:nvSpPr>
        <p:spPr>
          <a:xfrm>
            <a:off x="1" y="5038726"/>
            <a:ext cx="12202632" cy="58477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200"/>
              <a:buNone/>
              <a:defRPr sz="32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pic>
        <p:nvPicPr>
          <p:cNvPr id="20" name="Google Shape;20;p22"/>
          <p:cNvPicPr preferRelativeResize="0"/>
          <p:nvPr/>
        </p:nvPicPr>
        <p:blipFill rotWithShape="1">
          <a:blip r:embed="rId2">
            <a:alphaModFix/>
          </a:blip>
          <a:srcRect b="0" l="0" r="0" t="0"/>
          <a:stretch/>
        </p:blipFill>
        <p:spPr>
          <a:xfrm>
            <a:off x="4528821" y="549756"/>
            <a:ext cx="3134358" cy="31343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ontent Slide - 2 Column">
  <p:cSld name="Simple Content Slide - 2 Column">
    <p:spTree>
      <p:nvGrpSpPr>
        <p:cNvPr id="98" name="Shape 98"/>
        <p:cNvGrpSpPr/>
        <p:nvPr/>
      </p:nvGrpSpPr>
      <p:grpSpPr>
        <a:xfrm>
          <a:off x="0" y="0"/>
          <a:ext cx="0" cy="0"/>
          <a:chOff x="0" y="0"/>
          <a:chExt cx="0" cy="0"/>
        </a:xfrm>
      </p:grpSpPr>
      <p:sp>
        <p:nvSpPr>
          <p:cNvPr id="99" name="Google Shape;99;p39"/>
          <p:cNvSpPr txBox="1"/>
          <p:nvPr>
            <p:ph type="title"/>
          </p:nvPr>
        </p:nvSpPr>
        <p:spPr>
          <a:xfrm>
            <a:off x="855979" y="367583"/>
            <a:ext cx="10496550"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39"/>
          <p:cNvSpPr txBox="1"/>
          <p:nvPr>
            <p:ph idx="1" type="body"/>
          </p:nvPr>
        </p:nvSpPr>
        <p:spPr>
          <a:xfrm>
            <a:off x="871220" y="1495764"/>
            <a:ext cx="5069841" cy="474255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accent6"/>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39"/>
          <p:cNvSpPr txBox="1"/>
          <p:nvPr>
            <p:ph idx="2" type="body"/>
          </p:nvPr>
        </p:nvSpPr>
        <p:spPr>
          <a:xfrm>
            <a:off x="6282688" y="1473200"/>
            <a:ext cx="5069841" cy="474255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accent6"/>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Photo - Left">
  <p:cSld name="6_Custom Photo - Left">
    <p:spTree>
      <p:nvGrpSpPr>
        <p:cNvPr id="103" name="Shape 103"/>
        <p:cNvGrpSpPr/>
        <p:nvPr/>
      </p:nvGrpSpPr>
      <p:grpSpPr>
        <a:xfrm>
          <a:off x="0" y="0"/>
          <a:ext cx="0" cy="0"/>
          <a:chOff x="0" y="0"/>
          <a:chExt cx="0" cy="0"/>
        </a:xfrm>
      </p:grpSpPr>
      <p:sp>
        <p:nvSpPr>
          <p:cNvPr id="104" name="Google Shape;104;p49"/>
          <p:cNvSpPr/>
          <p:nvPr/>
        </p:nvSpPr>
        <p:spPr>
          <a:xfrm>
            <a:off x="-1" y="0"/>
            <a:ext cx="3703785" cy="687517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p49"/>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49"/>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4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8" name="Google Shape;108;p49"/>
          <p:cNvPicPr preferRelativeResize="0"/>
          <p:nvPr/>
        </p:nvPicPr>
        <p:blipFill rotWithShape="1">
          <a:blip r:embed="rId2">
            <a:alphaModFix/>
          </a:blip>
          <a:srcRect b="0" l="20330" r="0" t="0"/>
          <a:stretch/>
        </p:blipFill>
        <p:spPr>
          <a:xfrm>
            <a:off x="-2" y="688559"/>
            <a:ext cx="3354019" cy="414252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Photo - Left">
  <p:cSld name="3_Custom Photo - Left">
    <p:spTree>
      <p:nvGrpSpPr>
        <p:cNvPr id="109" name="Shape 109"/>
        <p:cNvGrpSpPr/>
        <p:nvPr/>
      </p:nvGrpSpPr>
      <p:grpSpPr>
        <a:xfrm>
          <a:off x="0" y="0"/>
          <a:ext cx="0" cy="0"/>
          <a:chOff x="0" y="0"/>
          <a:chExt cx="0" cy="0"/>
        </a:xfrm>
      </p:grpSpPr>
      <p:sp>
        <p:nvSpPr>
          <p:cNvPr id="110" name="Google Shape;110;p58"/>
          <p:cNvSpPr/>
          <p:nvPr/>
        </p:nvSpPr>
        <p:spPr>
          <a:xfrm>
            <a:off x="-3" y="1"/>
            <a:ext cx="3703784"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58"/>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58"/>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5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4" name="Google Shape;114;p58"/>
          <p:cNvPicPr preferRelativeResize="0"/>
          <p:nvPr/>
        </p:nvPicPr>
        <p:blipFill rotWithShape="1">
          <a:blip r:embed="rId2">
            <a:alphaModFix/>
          </a:blip>
          <a:srcRect b="0" l="10800" r="0" t="0"/>
          <a:stretch/>
        </p:blipFill>
        <p:spPr>
          <a:xfrm>
            <a:off x="-3" y="688559"/>
            <a:ext cx="3436854" cy="385296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ontent Slide - 1 Column">
  <p:cSld name="Simple Content Slide - 1 Column">
    <p:spTree>
      <p:nvGrpSpPr>
        <p:cNvPr id="115" name="Shape 115"/>
        <p:cNvGrpSpPr/>
        <p:nvPr/>
      </p:nvGrpSpPr>
      <p:grpSpPr>
        <a:xfrm>
          <a:off x="0" y="0"/>
          <a:ext cx="0" cy="0"/>
          <a:chOff x="0" y="0"/>
          <a:chExt cx="0" cy="0"/>
        </a:xfrm>
      </p:grpSpPr>
      <p:sp>
        <p:nvSpPr>
          <p:cNvPr id="116" name="Google Shape;116;p19"/>
          <p:cNvSpPr txBox="1"/>
          <p:nvPr>
            <p:ph type="title"/>
          </p:nvPr>
        </p:nvSpPr>
        <p:spPr>
          <a:xfrm>
            <a:off x="855979" y="367583"/>
            <a:ext cx="10475594"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9"/>
          <p:cNvSpPr txBox="1"/>
          <p:nvPr>
            <p:ph idx="1" type="body"/>
          </p:nvPr>
        </p:nvSpPr>
        <p:spPr>
          <a:xfrm>
            <a:off x="871220" y="1495764"/>
            <a:ext cx="10475595" cy="474255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accent6"/>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 Thank You" showMasterSp="0">
  <p:cSld name="Ending - Thank You">
    <p:spTree>
      <p:nvGrpSpPr>
        <p:cNvPr id="119" name="Shape 119"/>
        <p:cNvGrpSpPr/>
        <p:nvPr/>
      </p:nvGrpSpPr>
      <p:grpSpPr>
        <a:xfrm>
          <a:off x="0" y="0"/>
          <a:ext cx="0" cy="0"/>
          <a:chOff x="0" y="0"/>
          <a:chExt cx="0" cy="0"/>
        </a:xfrm>
      </p:grpSpPr>
      <p:sp>
        <p:nvSpPr>
          <p:cNvPr id="120" name="Google Shape;120;p41"/>
          <p:cNvSpPr/>
          <p:nvPr/>
        </p:nvSpPr>
        <p:spPr>
          <a:xfrm>
            <a:off x="0" y="4160519"/>
            <a:ext cx="12202632" cy="26974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121" name="Google Shape;121;p41"/>
          <p:cNvSpPr txBox="1"/>
          <p:nvPr/>
        </p:nvSpPr>
        <p:spPr>
          <a:xfrm>
            <a:off x="0" y="4932849"/>
            <a:ext cx="12192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p:txBody>
      </p:sp>
      <p:pic>
        <p:nvPicPr>
          <p:cNvPr id="122" name="Google Shape;122;p41"/>
          <p:cNvPicPr preferRelativeResize="0"/>
          <p:nvPr/>
        </p:nvPicPr>
        <p:blipFill rotWithShape="1">
          <a:blip r:embed="rId2">
            <a:alphaModFix/>
          </a:blip>
          <a:srcRect b="0" l="0" r="0" t="0"/>
          <a:stretch/>
        </p:blipFill>
        <p:spPr>
          <a:xfrm>
            <a:off x="4528821" y="549756"/>
            <a:ext cx="3134358" cy="31343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Custom Grid" showMasterSp="0">
  <p:cSld name="Cover - Custom Grid">
    <p:spTree>
      <p:nvGrpSpPr>
        <p:cNvPr id="123" name="Shape 123"/>
        <p:cNvGrpSpPr/>
        <p:nvPr/>
      </p:nvGrpSpPr>
      <p:grpSpPr>
        <a:xfrm>
          <a:off x="0" y="0"/>
          <a:ext cx="0" cy="0"/>
          <a:chOff x="0" y="0"/>
          <a:chExt cx="0" cy="0"/>
        </a:xfrm>
      </p:grpSpPr>
      <p:sp>
        <p:nvSpPr>
          <p:cNvPr id="124" name="Google Shape;124;p23"/>
          <p:cNvSpPr/>
          <p:nvPr>
            <p:ph idx="2" type="pic"/>
          </p:nvPr>
        </p:nvSpPr>
        <p:spPr>
          <a:xfrm>
            <a:off x="4244745" y="-6370"/>
            <a:ext cx="2504085" cy="1288259"/>
          </a:xfrm>
          <a:prstGeom prst="rect">
            <a:avLst/>
          </a:prstGeom>
          <a:solidFill>
            <a:schemeClr val="dk1"/>
          </a:solidFill>
          <a:ln>
            <a:noFill/>
          </a:ln>
        </p:spPr>
      </p:sp>
      <p:sp>
        <p:nvSpPr>
          <p:cNvPr id="125" name="Google Shape;125;p23"/>
          <p:cNvSpPr/>
          <p:nvPr>
            <p:ph idx="3" type="pic"/>
          </p:nvPr>
        </p:nvSpPr>
        <p:spPr>
          <a:xfrm>
            <a:off x="4244745" y="1402886"/>
            <a:ext cx="2504085" cy="3691402"/>
          </a:xfrm>
          <a:prstGeom prst="rect">
            <a:avLst/>
          </a:prstGeom>
          <a:solidFill>
            <a:schemeClr val="dk1"/>
          </a:solidFill>
          <a:ln>
            <a:noFill/>
          </a:ln>
        </p:spPr>
      </p:sp>
      <p:sp>
        <p:nvSpPr>
          <p:cNvPr id="126" name="Google Shape;126;p23"/>
          <p:cNvSpPr/>
          <p:nvPr>
            <p:ph idx="4" type="pic"/>
          </p:nvPr>
        </p:nvSpPr>
        <p:spPr>
          <a:xfrm>
            <a:off x="4244745" y="5199262"/>
            <a:ext cx="2504085" cy="1658738"/>
          </a:xfrm>
          <a:prstGeom prst="rect">
            <a:avLst/>
          </a:prstGeom>
          <a:solidFill>
            <a:schemeClr val="dk1"/>
          </a:solidFill>
          <a:ln>
            <a:noFill/>
          </a:ln>
        </p:spPr>
      </p:sp>
      <p:sp>
        <p:nvSpPr>
          <p:cNvPr id="127" name="Google Shape;127;p23"/>
          <p:cNvSpPr/>
          <p:nvPr>
            <p:ph idx="5" type="pic"/>
          </p:nvPr>
        </p:nvSpPr>
        <p:spPr>
          <a:xfrm>
            <a:off x="6881948" y="3426258"/>
            <a:ext cx="2504085" cy="3431742"/>
          </a:xfrm>
          <a:prstGeom prst="rect">
            <a:avLst/>
          </a:prstGeom>
          <a:solidFill>
            <a:schemeClr val="dk1"/>
          </a:solidFill>
          <a:ln>
            <a:noFill/>
          </a:ln>
        </p:spPr>
      </p:sp>
      <p:sp>
        <p:nvSpPr>
          <p:cNvPr id="128" name="Google Shape;128;p23"/>
          <p:cNvSpPr/>
          <p:nvPr>
            <p:ph idx="6" type="pic"/>
          </p:nvPr>
        </p:nvSpPr>
        <p:spPr>
          <a:xfrm>
            <a:off x="6881948" y="-6370"/>
            <a:ext cx="2504085" cy="3308968"/>
          </a:xfrm>
          <a:prstGeom prst="rect">
            <a:avLst/>
          </a:prstGeom>
          <a:solidFill>
            <a:schemeClr val="dk1"/>
          </a:solidFill>
          <a:ln>
            <a:noFill/>
          </a:ln>
        </p:spPr>
      </p:sp>
      <p:sp>
        <p:nvSpPr>
          <p:cNvPr id="129" name="Google Shape;129;p23"/>
          <p:cNvSpPr/>
          <p:nvPr>
            <p:ph idx="7" type="pic"/>
          </p:nvPr>
        </p:nvSpPr>
        <p:spPr>
          <a:xfrm>
            <a:off x="9526749" y="-6370"/>
            <a:ext cx="2504085" cy="1514021"/>
          </a:xfrm>
          <a:prstGeom prst="rect">
            <a:avLst/>
          </a:prstGeom>
          <a:solidFill>
            <a:schemeClr val="dk1"/>
          </a:solidFill>
          <a:ln>
            <a:noFill/>
          </a:ln>
        </p:spPr>
      </p:sp>
      <p:sp>
        <p:nvSpPr>
          <p:cNvPr id="130" name="Google Shape;130;p23"/>
          <p:cNvSpPr/>
          <p:nvPr>
            <p:ph idx="8" type="pic"/>
          </p:nvPr>
        </p:nvSpPr>
        <p:spPr>
          <a:xfrm>
            <a:off x="9526749" y="1635506"/>
            <a:ext cx="2504085" cy="3458782"/>
          </a:xfrm>
          <a:prstGeom prst="rect">
            <a:avLst/>
          </a:prstGeom>
          <a:solidFill>
            <a:schemeClr val="dk1"/>
          </a:solidFill>
          <a:ln>
            <a:noFill/>
          </a:ln>
        </p:spPr>
      </p:sp>
      <p:sp>
        <p:nvSpPr>
          <p:cNvPr id="131" name="Google Shape;131;p23"/>
          <p:cNvSpPr/>
          <p:nvPr>
            <p:ph idx="9" type="pic"/>
          </p:nvPr>
        </p:nvSpPr>
        <p:spPr>
          <a:xfrm>
            <a:off x="9526749" y="5199262"/>
            <a:ext cx="2504085" cy="1658738"/>
          </a:xfrm>
          <a:prstGeom prst="rect">
            <a:avLst/>
          </a:prstGeom>
          <a:solidFill>
            <a:schemeClr val="dk1"/>
          </a:solidFill>
          <a:ln>
            <a:noFill/>
          </a:ln>
        </p:spPr>
      </p:sp>
      <p:sp>
        <p:nvSpPr>
          <p:cNvPr id="132" name="Google Shape;132;p23"/>
          <p:cNvSpPr txBox="1"/>
          <p:nvPr>
            <p:ph idx="1" type="body"/>
          </p:nvPr>
        </p:nvSpPr>
        <p:spPr>
          <a:xfrm>
            <a:off x="870993" y="4527854"/>
            <a:ext cx="3213442" cy="53161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sz="18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sp>
        <p:nvSpPr>
          <p:cNvPr id="133" name="Google Shape;133;p23"/>
          <p:cNvSpPr txBox="1"/>
          <p:nvPr>
            <p:ph type="title"/>
          </p:nvPr>
        </p:nvSpPr>
        <p:spPr>
          <a:xfrm>
            <a:off x="860107" y="3231560"/>
            <a:ext cx="3221039" cy="131806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Calibri"/>
              <a:buNone/>
              <a:defRPr b="1" sz="36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34" name="Google Shape;134;p23"/>
          <p:cNvPicPr preferRelativeResize="0"/>
          <p:nvPr/>
        </p:nvPicPr>
        <p:blipFill rotWithShape="1">
          <a:blip r:embed="rId2">
            <a:alphaModFix/>
          </a:blip>
          <a:srcRect b="0" l="0" r="0" t="0"/>
          <a:stretch/>
        </p:blipFill>
        <p:spPr>
          <a:xfrm>
            <a:off x="951675" y="1507651"/>
            <a:ext cx="1721338" cy="172133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aduate Grid" showMasterSp="0">
  <p:cSld name="Cover - Graduate Grid">
    <p:spTree>
      <p:nvGrpSpPr>
        <p:cNvPr id="135" name="Shape 135"/>
        <p:cNvGrpSpPr/>
        <p:nvPr/>
      </p:nvGrpSpPr>
      <p:grpSpPr>
        <a:xfrm>
          <a:off x="0" y="0"/>
          <a:ext cx="0" cy="0"/>
          <a:chOff x="0" y="0"/>
          <a:chExt cx="0" cy="0"/>
        </a:xfrm>
      </p:grpSpPr>
      <p:pic>
        <p:nvPicPr>
          <p:cNvPr id="136" name="Google Shape;136;p24"/>
          <p:cNvPicPr preferRelativeResize="0"/>
          <p:nvPr/>
        </p:nvPicPr>
        <p:blipFill rotWithShape="1">
          <a:blip r:embed="rId2">
            <a:alphaModFix/>
          </a:blip>
          <a:srcRect b="48793" l="25369" r="31756" t="12042"/>
          <a:stretch/>
        </p:blipFill>
        <p:spPr>
          <a:xfrm>
            <a:off x="6881949" y="3423514"/>
            <a:ext cx="2504085" cy="3431742"/>
          </a:xfrm>
          <a:prstGeom prst="rect">
            <a:avLst/>
          </a:prstGeom>
          <a:noFill/>
          <a:ln>
            <a:noFill/>
          </a:ln>
        </p:spPr>
      </p:pic>
      <p:pic>
        <p:nvPicPr>
          <p:cNvPr id="137" name="Google Shape;137;p24"/>
          <p:cNvPicPr preferRelativeResize="0"/>
          <p:nvPr/>
        </p:nvPicPr>
        <p:blipFill rotWithShape="1">
          <a:blip r:embed="rId3">
            <a:alphaModFix/>
          </a:blip>
          <a:srcRect b="38778" l="10455" r="10742" t="0"/>
          <a:stretch/>
        </p:blipFill>
        <p:spPr>
          <a:xfrm>
            <a:off x="4254794" y="-1"/>
            <a:ext cx="2474986" cy="1281890"/>
          </a:xfrm>
          <a:prstGeom prst="rect">
            <a:avLst/>
          </a:prstGeom>
          <a:noFill/>
          <a:ln>
            <a:noFill/>
          </a:ln>
        </p:spPr>
      </p:pic>
      <p:pic>
        <p:nvPicPr>
          <p:cNvPr id="138" name="Google Shape;138;p24"/>
          <p:cNvPicPr preferRelativeResize="0"/>
          <p:nvPr/>
        </p:nvPicPr>
        <p:blipFill rotWithShape="1">
          <a:blip r:embed="rId4">
            <a:alphaModFix/>
          </a:blip>
          <a:srcRect b="14481" l="37026" r="34799" t="23803"/>
          <a:stretch/>
        </p:blipFill>
        <p:spPr>
          <a:xfrm>
            <a:off x="4244745" y="1391742"/>
            <a:ext cx="2504085" cy="3680713"/>
          </a:xfrm>
          <a:prstGeom prst="rect">
            <a:avLst/>
          </a:prstGeom>
          <a:noFill/>
          <a:ln>
            <a:noFill/>
          </a:ln>
        </p:spPr>
      </p:pic>
      <p:pic>
        <p:nvPicPr>
          <p:cNvPr id="139" name="Google Shape;139;p24"/>
          <p:cNvPicPr preferRelativeResize="0"/>
          <p:nvPr/>
        </p:nvPicPr>
        <p:blipFill rotWithShape="1">
          <a:blip r:embed="rId5">
            <a:alphaModFix/>
          </a:blip>
          <a:srcRect b="28046" l="17216" r="23088" t="12258"/>
          <a:stretch/>
        </p:blipFill>
        <p:spPr>
          <a:xfrm>
            <a:off x="4254793" y="5199262"/>
            <a:ext cx="2483989" cy="1655993"/>
          </a:xfrm>
          <a:prstGeom prst="rect">
            <a:avLst/>
          </a:prstGeom>
          <a:noFill/>
          <a:ln>
            <a:noFill/>
          </a:ln>
        </p:spPr>
      </p:pic>
      <p:pic>
        <p:nvPicPr>
          <p:cNvPr id="140" name="Google Shape;140;p24"/>
          <p:cNvPicPr preferRelativeResize="0"/>
          <p:nvPr/>
        </p:nvPicPr>
        <p:blipFill rotWithShape="1">
          <a:blip r:embed="rId6">
            <a:alphaModFix/>
          </a:blip>
          <a:srcRect b="32351" l="15416" r="21270" t="4333"/>
          <a:stretch/>
        </p:blipFill>
        <p:spPr>
          <a:xfrm>
            <a:off x="9646271" y="1639665"/>
            <a:ext cx="2287952" cy="3431742"/>
          </a:xfrm>
          <a:prstGeom prst="rect">
            <a:avLst/>
          </a:prstGeom>
          <a:noFill/>
          <a:ln>
            <a:noFill/>
          </a:ln>
        </p:spPr>
      </p:pic>
      <p:pic>
        <p:nvPicPr>
          <p:cNvPr id="141" name="Google Shape;141;p24"/>
          <p:cNvPicPr preferRelativeResize="0"/>
          <p:nvPr/>
        </p:nvPicPr>
        <p:blipFill rotWithShape="1">
          <a:blip r:embed="rId7">
            <a:alphaModFix/>
          </a:blip>
          <a:srcRect b="21892" l="20019" r="42263" t="3908"/>
          <a:stretch/>
        </p:blipFill>
        <p:spPr>
          <a:xfrm>
            <a:off x="6881950" y="-27889"/>
            <a:ext cx="2504085" cy="3284765"/>
          </a:xfrm>
          <a:prstGeom prst="rect">
            <a:avLst/>
          </a:prstGeom>
          <a:noFill/>
          <a:ln>
            <a:noFill/>
          </a:ln>
        </p:spPr>
      </p:pic>
      <p:pic>
        <p:nvPicPr>
          <p:cNvPr id="142" name="Google Shape;142;p24"/>
          <p:cNvPicPr preferRelativeResize="0"/>
          <p:nvPr/>
        </p:nvPicPr>
        <p:blipFill rotWithShape="1">
          <a:blip r:embed="rId8">
            <a:alphaModFix/>
          </a:blip>
          <a:srcRect b="33296" l="12066" r="30938" t="9702"/>
          <a:stretch/>
        </p:blipFill>
        <p:spPr>
          <a:xfrm>
            <a:off x="9538205" y="5188376"/>
            <a:ext cx="2504085" cy="1669624"/>
          </a:xfrm>
          <a:prstGeom prst="rect">
            <a:avLst/>
          </a:prstGeom>
          <a:solidFill>
            <a:srgbClr val="F2F2F2"/>
          </a:solidFill>
          <a:ln>
            <a:noFill/>
          </a:ln>
        </p:spPr>
      </p:pic>
      <p:pic>
        <p:nvPicPr>
          <p:cNvPr id="143" name="Google Shape;143;p24"/>
          <p:cNvPicPr preferRelativeResize="0"/>
          <p:nvPr/>
        </p:nvPicPr>
        <p:blipFill rotWithShape="1">
          <a:blip r:embed="rId9">
            <a:alphaModFix/>
          </a:blip>
          <a:srcRect b="37199" l="16082" r="21011" t="5330"/>
          <a:stretch/>
        </p:blipFill>
        <p:spPr>
          <a:xfrm>
            <a:off x="9545644" y="-1"/>
            <a:ext cx="2504085" cy="1525343"/>
          </a:xfrm>
          <a:prstGeom prst="rect">
            <a:avLst/>
          </a:prstGeom>
          <a:solidFill>
            <a:srgbClr val="F2F2F2"/>
          </a:solidFill>
          <a:ln>
            <a:noFill/>
          </a:ln>
        </p:spPr>
      </p:pic>
      <p:sp>
        <p:nvSpPr>
          <p:cNvPr id="144" name="Google Shape;144;p24"/>
          <p:cNvSpPr txBox="1"/>
          <p:nvPr>
            <p:ph idx="1" type="body"/>
          </p:nvPr>
        </p:nvSpPr>
        <p:spPr>
          <a:xfrm>
            <a:off x="870993" y="4527854"/>
            <a:ext cx="3213442" cy="53161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sz="18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sp>
        <p:nvSpPr>
          <p:cNvPr id="145" name="Google Shape;145;p24"/>
          <p:cNvSpPr txBox="1"/>
          <p:nvPr>
            <p:ph type="title"/>
          </p:nvPr>
        </p:nvSpPr>
        <p:spPr>
          <a:xfrm>
            <a:off x="860107" y="3231560"/>
            <a:ext cx="3221039" cy="131806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Calibri"/>
              <a:buNone/>
              <a:defRPr b="1" sz="36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6" name="Google Shape;146;p24"/>
          <p:cNvPicPr preferRelativeResize="0"/>
          <p:nvPr/>
        </p:nvPicPr>
        <p:blipFill rotWithShape="1">
          <a:blip r:embed="rId10">
            <a:alphaModFix/>
          </a:blip>
          <a:srcRect b="0" l="0" r="0" t="0"/>
          <a:stretch/>
        </p:blipFill>
        <p:spPr>
          <a:xfrm>
            <a:off x="951675" y="1507651"/>
            <a:ext cx="1721338" cy="172133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Custom Photo" showMasterSp="0">
  <p:cSld name="Cover - Custom Photo">
    <p:spTree>
      <p:nvGrpSpPr>
        <p:cNvPr id="147" name="Shape 147"/>
        <p:cNvGrpSpPr/>
        <p:nvPr/>
      </p:nvGrpSpPr>
      <p:grpSpPr>
        <a:xfrm>
          <a:off x="0" y="0"/>
          <a:ext cx="0" cy="0"/>
          <a:chOff x="0" y="0"/>
          <a:chExt cx="0" cy="0"/>
        </a:xfrm>
      </p:grpSpPr>
      <p:sp>
        <p:nvSpPr>
          <p:cNvPr id="148" name="Google Shape;148;p25"/>
          <p:cNvSpPr/>
          <p:nvPr/>
        </p:nvSpPr>
        <p:spPr>
          <a:xfrm>
            <a:off x="0" y="0"/>
            <a:ext cx="3703785"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25"/>
          <p:cNvSpPr txBox="1"/>
          <p:nvPr>
            <p:ph type="title"/>
          </p:nvPr>
        </p:nvSpPr>
        <p:spPr>
          <a:xfrm>
            <a:off x="6496892" y="3771899"/>
            <a:ext cx="4790868" cy="14961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900"/>
              <a:buFont typeface="Calibri"/>
              <a:buNone/>
              <a:defRPr b="1" sz="39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5"/>
          <p:cNvSpPr/>
          <p:nvPr>
            <p:ph idx="2" type="pic"/>
          </p:nvPr>
        </p:nvSpPr>
        <p:spPr>
          <a:xfrm>
            <a:off x="644732" y="713959"/>
            <a:ext cx="5451268" cy="5430082"/>
          </a:xfrm>
          <a:prstGeom prst="rect">
            <a:avLst/>
          </a:prstGeom>
          <a:solidFill>
            <a:srgbClr val="D8D8D8"/>
          </a:solidFill>
          <a:ln>
            <a:noFill/>
          </a:ln>
        </p:spPr>
      </p:sp>
      <p:sp>
        <p:nvSpPr>
          <p:cNvPr id="151" name="Google Shape;151;p25"/>
          <p:cNvSpPr txBox="1"/>
          <p:nvPr>
            <p:ph idx="1" type="body"/>
          </p:nvPr>
        </p:nvSpPr>
        <p:spPr>
          <a:xfrm>
            <a:off x="6496892" y="5327533"/>
            <a:ext cx="4790868" cy="8165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sz="18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pic>
        <p:nvPicPr>
          <p:cNvPr id="152" name="Google Shape;152;p25"/>
          <p:cNvPicPr preferRelativeResize="0"/>
          <p:nvPr/>
        </p:nvPicPr>
        <p:blipFill rotWithShape="1">
          <a:blip r:embed="rId2">
            <a:alphaModFix/>
          </a:blip>
          <a:srcRect b="0" l="0" r="0" t="0"/>
          <a:stretch/>
        </p:blipFill>
        <p:spPr>
          <a:xfrm>
            <a:off x="6608127" y="975111"/>
            <a:ext cx="1721338" cy="172133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ustom Photo Horizontal">
  <p:cSld name="Section Divider - Custom Photo Horizontal">
    <p:spTree>
      <p:nvGrpSpPr>
        <p:cNvPr id="153" name="Shape 153"/>
        <p:cNvGrpSpPr/>
        <p:nvPr/>
      </p:nvGrpSpPr>
      <p:grpSpPr>
        <a:xfrm>
          <a:off x="0" y="0"/>
          <a:ext cx="0" cy="0"/>
          <a:chOff x="0" y="0"/>
          <a:chExt cx="0" cy="0"/>
        </a:xfrm>
      </p:grpSpPr>
      <p:sp>
        <p:nvSpPr>
          <p:cNvPr id="154" name="Google Shape;154;p26"/>
          <p:cNvSpPr/>
          <p:nvPr>
            <p:ph idx="2" type="pic"/>
          </p:nvPr>
        </p:nvSpPr>
        <p:spPr>
          <a:xfrm>
            <a:off x="0" y="1514382"/>
            <a:ext cx="7296150" cy="2263356"/>
          </a:xfrm>
          <a:prstGeom prst="rect">
            <a:avLst/>
          </a:prstGeom>
          <a:solidFill>
            <a:schemeClr val="dk1"/>
          </a:solidFill>
          <a:ln>
            <a:noFill/>
          </a:ln>
        </p:spPr>
      </p:sp>
      <p:sp>
        <p:nvSpPr>
          <p:cNvPr id="155" name="Google Shape;155;p26"/>
          <p:cNvSpPr/>
          <p:nvPr/>
        </p:nvSpPr>
        <p:spPr>
          <a:xfrm>
            <a:off x="7296150" y="1514382"/>
            <a:ext cx="4895850" cy="226335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26"/>
          <p:cNvSpPr txBox="1"/>
          <p:nvPr>
            <p:ph type="title"/>
          </p:nvPr>
        </p:nvSpPr>
        <p:spPr>
          <a:xfrm>
            <a:off x="855981" y="4750605"/>
            <a:ext cx="10429874" cy="107550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6"/>
          <p:cNvSpPr/>
          <p:nvPr>
            <p:ph idx="1" type="body"/>
          </p:nvPr>
        </p:nvSpPr>
        <p:spPr>
          <a:xfrm>
            <a:off x="4126231" y="2145990"/>
            <a:ext cx="3364229" cy="1000139"/>
          </a:xfrm>
          <a:prstGeom prst="leftArrowCallout">
            <a:avLst>
              <a:gd fmla="val 25000" name="adj1"/>
              <a:gd fmla="val 25000" name="adj2"/>
              <a:gd fmla="val 25000" name="adj3"/>
              <a:gd fmla="val 79384"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Custom Photo">
  <p:cSld name="Quote - Custom Photo">
    <p:spTree>
      <p:nvGrpSpPr>
        <p:cNvPr id="158" name="Shape 158"/>
        <p:cNvGrpSpPr/>
        <p:nvPr/>
      </p:nvGrpSpPr>
      <p:grpSpPr>
        <a:xfrm>
          <a:off x="0" y="0"/>
          <a:ext cx="0" cy="0"/>
          <a:chOff x="0" y="0"/>
          <a:chExt cx="0" cy="0"/>
        </a:xfrm>
      </p:grpSpPr>
      <p:sp>
        <p:nvSpPr>
          <p:cNvPr id="159" name="Google Shape;159;p29"/>
          <p:cNvSpPr/>
          <p:nvPr/>
        </p:nvSpPr>
        <p:spPr>
          <a:xfrm>
            <a:off x="4648200" y="1465284"/>
            <a:ext cx="7543800" cy="432480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29"/>
          <p:cNvSpPr/>
          <p:nvPr>
            <p:ph idx="2" type="pic"/>
          </p:nvPr>
        </p:nvSpPr>
        <p:spPr>
          <a:xfrm>
            <a:off x="4953001" y="0"/>
            <a:ext cx="3467099" cy="6858000"/>
          </a:xfrm>
          <a:prstGeom prst="rect">
            <a:avLst/>
          </a:prstGeom>
          <a:solidFill>
            <a:srgbClr val="D8D8D8"/>
          </a:solidFill>
          <a:ln>
            <a:noFill/>
          </a:ln>
        </p:spPr>
      </p:sp>
      <p:sp>
        <p:nvSpPr>
          <p:cNvPr id="161" name="Google Shape;161;p2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29"/>
          <p:cNvSpPr txBox="1"/>
          <p:nvPr>
            <p:ph type="title"/>
          </p:nvPr>
        </p:nvSpPr>
        <p:spPr>
          <a:xfrm>
            <a:off x="866139" y="578403"/>
            <a:ext cx="3392171" cy="171775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29"/>
          <p:cNvSpPr txBox="1"/>
          <p:nvPr>
            <p:ph idx="1" type="body"/>
          </p:nvPr>
        </p:nvSpPr>
        <p:spPr>
          <a:xfrm>
            <a:off x="876299" y="2296160"/>
            <a:ext cx="3366771" cy="412690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chemeClr val="dk1"/>
                </a:solidFill>
              </a:defRPr>
            </a:lvl2pPr>
            <a:lvl3pPr indent="-317500" lvl="2" marL="1371600" algn="l">
              <a:lnSpc>
                <a:spcPct val="90000"/>
              </a:lnSpc>
              <a:spcBef>
                <a:spcPts val="0"/>
              </a:spcBef>
              <a:spcAft>
                <a:spcPts val="0"/>
              </a:spcAft>
              <a:buSzPts val="1400"/>
              <a:buChar char="•"/>
              <a:defRPr>
                <a:solidFill>
                  <a:schemeClr val="dk1"/>
                </a:solidFill>
              </a:defRPr>
            </a:lvl3pPr>
            <a:lvl4pPr indent="-304800" lvl="3" marL="1828800" algn="l">
              <a:lnSpc>
                <a:spcPct val="90000"/>
              </a:lnSpc>
              <a:spcBef>
                <a:spcPts val="0"/>
              </a:spcBef>
              <a:spcAft>
                <a:spcPts val="0"/>
              </a:spcAft>
              <a:buSzPts val="1200"/>
              <a:buChar char="•"/>
              <a:defRPr>
                <a:solidFill>
                  <a:schemeClr val="dk1"/>
                </a:solidFill>
              </a:defRPr>
            </a:lvl4pPr>
            <a:lvl5pPr indent="-304800" lvl="4" marL="2286000" algn="l">
              <a:lnSpc>
                <a:spcPct val="90000"/>
              </a:lnSpc>
              <a:spcBef>
                <a:spcPts val="0"/>
              </a:spcBef>
              <a:spcAft>
                <a:spcPts val="0"/>
              </a:spcAft>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Open quotation mark with solid fill" id="164" name="Google Shape;164;p29"/>
          <p:cNvPicPr preferRelativeResize="0"/>
          <p:nvPr/>
        </p:nvPicPr>
        <p:blipFill rotWithShape="1">
          <a:blip r:embed="rId2">
            <a:alphaModFix/>
          </a:blip>
          <a:srcRect b="0" l="0" r="0" t="0"/>
          <a:stretch/>
        </p:blipFill>
        <p:spPr>
          <a:xfrm>
            <a:off x="8359774" y="1322369"/>
            <a:ext cx="1466850" cy="1466850"/>
          </a:xfrm>
          <a:prstGeom prst="rect">
            <a:avLst/>
          </a:prstGeom>
          <a:noFill/>
          <a:ln>
            <a:noFill/>
          </a:ln>
        </p:spPr>
      </p:pic>
      <p:sp>
        <p:nvSpPr>
          <p:cNvPr id="165" name="Google Shape;165;p29"/>
          <p:cNvSpPr txBox="1"/>
          <p:nvPr>
            <p:ph idx="3" type="body"/>
          </p:nvPr>
        </p:nvSpPr>
        <p:spPr>
          <a:xfrm>
            <a:off x="8610600" y="2549488"/>
            <a:ext cx="2952751" cy="26702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ustom Photo">
  <p:cSld name="Section Divider - Custom Photo">
    <p:spTree>
      <p:nvGrpSpPr>
        <p:cNvPr id="21" name="Shape 21"/>
        <p:cNvGrpSpPr/>
        <p:nvPr/>
      </p:nvGrpSpPr>
      <p:grpSpPr>
        <a:xfrm>
          <a:off x="0" y="0"/>
          <a:ext cx="0" cy="0"/>
          <a:chOff x="0" y="0"/>
          <a:chExt cx="0" cy="0"/>
        </a:xfrm>
      </p:grpSpPr>
      <p:pic>
        <p:nvPicPr>
          <p:cNvPr id="22" name="Google Shape;22;p27"/>
          <p:cNvPicPr preferRelativeResize="0"/>
          <p:nvPr/>
        </p:nvPicPr>
        <p:blipFill rotWithShape="1">
          <a:blip r:embed="rId2">
            <a:alphaModFix amt="20000"/>
          </a:blip>
          <a:srcRect b="8310" l="0" r="9773" t="0"/>
          <a:stretch/>
        </p:blipFill>
        <p:spPr>
          <a:xfrm>
            <a:off x="7552705" y="1815353"/>
            <a:ext cx="4639295" cy="5042648"/>
          </a:xfrm>
          <a:prstGeom prst="rect">
            <a:avLst/>
          </a:prstGeom>
          <a:noFill/>
          <a:ln>
            <a:noFill/>
          </a:ln>
        </p:spPr>
      </p:pic>
      <p:sp>
        <p:nvSpPr>
          <p:cNvPr id="23" name="Google Shape;23;p27"/>
          <p:cNvSpPr/>
          <p:nvPr>
            <p:ph idx="2" type="pic"/>
          </p:nvPr>
        </p:nvSpPr>
        <p:spPr>
          <a:xfrm>
            <a:off x="-90410" y="1"/>
            <a:ext cx="3781494" cy="6858000"/>
          </a:xfrm>
          <a:prstGeom prst="rect">
            <a:avLst/>
          </a:prstGeom>
          <a:solidFill>
            <a:schemeClr val="dk1"/>
          </a:solidFill>
          <a:ln>
            <a:noFill/>
          </a:ln>
        </p:spPr>
      </p:sp>
      <p:cxnSp>
        <p:nvCxnSpPr>
          <p:cNvPr id="24" name="Google Shape;24;p27"/>
          <p:cNvCxnSpPr/>
          <p:nvPr/>
        </p:nvCxnSpPr>
        <p:spPr>
          <a:xfrm>
            <a:off x="3703785" y="0"/>
            <a:ext cx="0" cy="6858000"/>
          </a:xfrm>
          <a:prstGeom prst="straightConnector1">
            <a:avLst/>
          </a:prstGeom>
          <a:noFill/>
          <a:ln cap="flat" cmpd="sng" w="57150">
            <a:solidFill>
              <a:schemeClr val="dk1"/>
            </a:solidFill>
            <a:prstDash val="solid"/>
            <a:miter lim="800000"/>
            <a:headEnd len="sm" w="sm" type="none"/>
            <a:tailEnd len="sm" w="sm" type="none"/>
          </a:ln>
        </p:spPr>
      </p:cxnSp>
      <p:sp>
        <p:nvSpPr>
          <p:cNvPr id="25" name="Google Shape;25;p27"/>
          <p:cNvSpPr txBox="1"/>
          <p:nvPr>
            <p:ph type="title"/>
          </p:nvPr>
        </p:nvSpPr>
        <p:spPr>
          <a:xfrm>
            <a:off x="4321810" y="3144647"/>
            <a:ext cx="6447789" cy="84315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7"/>
          <p:cNvSpPr/>
          <p:nvPr>
            <p:ph idx="1" type="body"/>
          </p:nvPr>
        </p:nvSpPr>
        <p:spPr>
          <a:xfrm>
            <a:off x="1756882" y="4813303"/>
            <a:ext cx="3364229" cy="1000139"/>
          </a:xfrm>
          <a:prstGeom prst="leftArrowCallout">
            <a:avLst>
              <a:gd fmla="val 25000" name="adj1"/>
              <a:gd fmla="val 25000" name="adj2"/>
              <a:gd fmla="val 25000" name="adj3"/>
              <a:gd fmla="val 79384"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3 Coulmn - Custom Photo" showMasterSp="0">
  <p:cSld name="Horizontal 3 Coulmn - Custom Photo">
    <p:spTree>
      <p:nvGrpSpPr>
        <p:cNvPr id="166" name="Shape 166"/>
        <p:cNvGrpSpPr/>
        <p:nvPr/>
      </p:nvGrpSpPr>
      <p:grpSpPr>
        <a:xfrm>
          <a:off x="0" y="0"/>
          <a:ext cx="0" cy="0"/>
          <a:chOff x="0" y="0"/>
          <a:chExt cx="0" cy="0"/>
        </a:xfrm>
      </p:grpSpPr>
      <p:sp>
        <p:nvSpPr>
          <p:cNvPr id="167" name="Google Shape;167;p30"/>
          <p:cNvSpPr txBox="1"/>
          <p:nvPr>
            <p:ph idx="1" type="body"/>
          </p:nvPr>
        </p:nvSpPr>
        <p:spPr>
          <a:xfrm>
            <a:off x="871219"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30"/>
          <p:cNvSpPr txBox="1"/>
          <p:nvPr>
            <p:ph type="title"/>
          </p:nvPr>
        </p:nvSpPr>
        <p:spPr>
          <a:xfrm>
            <a:off x="858520" y="2890460"/>
            <a:ext cx="10442574" cy="107550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30"/>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70" name="Google Shape;170;p30"/>
          <p:cNvSpPr txBox="1"/>
          <p:nvPr>
            <p:ph idx="2" type="body"/>
          </p:nvPr>
        </p:nvSpPr>
        <p:spPr>
          <a:xfrm>
            <a:off x="4576445"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30"/>
          <p:cNvSpPr txBox="1"/>
          <p:nvPr>
            <p:ph idx="3" type="body"/>
          </p:nvPr>
        </p:nvSpPr>
        <p:spPr>
          <a:xfrm>
            <a:off x="8226110"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2" name="Google Shape;172;p30"/>
          <p:cNvCxnSpPr/>
          <p:nvPr/>
        </p:nvCxnSpPr>
        <p:spPr>
          <a:xfrm>
            <a:off x="4262120" y="4210050"/>
            <a:ext cx="0" cy="2213014"/>
          </a:xfrm>
          <a:prstGeom prst="straightConnector1">
            <a:avLst/>
          </a:prstGeom>
          <a:noFill/>
          <a:ln cap="flat" cmpd="sng" w="9525">
            <a:solidFill>
              <a:schemeClr val="accent4"/>
            </a:solidFill>
            <a:prstDash val="solid"/>
            <a:miter lim="800000"/>
            <a:headEnd len="sm" w="sm" type="none"/>
            <a:tailEnd len="sm" w="sm" type="none"/>
          </a:ln>
        </p:spPr>
      </p:cxnSp>
      <p:cxnSp>
        <p:nvCxnSpPr>
          <p:cNvPr id="173" name="Google Shape;173;p30"/>
          <p:cNvCxnSpPr/>
          <p:nvPr/>
        </p:nvCxnSpPr>
        <p:spPr>
          <a:xfrm>
            <a:off x="7945120" y="4210050"/>
            <a:ext cx="0" cy="2213014"/>
          </a:xfrm>
          <a:prstGeom prst="straightConnector1">
            <a:avLst/>
          </a:prstGeom>
          <a:noFill/>
          <a:ln cap="flat" cmpd="sng" w="9525">
            <a:solidFill>
              <a:schemeClr val="accent4"/>
            </a:solidFill>
            <a:prstDash val="solid"/>
            <a:miter lim="800000"/>
            <a:headEnd len="sm" w="sm" type="none"/>
            <a:tailEnd len="sm" w="sm" type="none"/>
          </a:ln>
        </p:spPr>
      </p:cxnSp>
      <p:sp>
        <p:nvSpPr>
          <p:cNvPr id="174" name="Google Shape;174;p30"/>
          <p:cNvSpPr/>
          <p:nvPr/>
        </p:nvSpPr>
        <p:spPr>
          <a:xfrm>
            <a:off x="10515597" y="0"/>
            <a:ext cx="1676403" cy="27884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5" name="Google Shape;175;p30"/>
          <p:cNvSpPr/>
          <p:nvPr>
            <p:ph idx="4" type="pic"/>
          </p:nvPr>
        </p:nvSpPr>
        <p:spPr>
          <a:xfrm>
            <a:off x="0" y="0"/>
            <a:ext cx="10515598" cy="2788431"/>
          </a:xfrm>
          <a:prstGeom prst="rect">
            <a:avLst/>
          </a:prstGeom>
          <a:solidFill>
            <a:schemeClr val="dk1"/>
          </a:solidFill>
          <a:ln>
            <a:noFill/>
          </a:ln>
        </p:spPr>
      </p:sp>
      <p:sp>
        <p:nvSpPr>
          <p:cNvPr id="176" name="Google Shape;176;p30"/>
          <p:cNvSpPr/>
          <p:nvPr>
            <p:ph idx="5" type="body"/>
          </p:nvPr>
        </p:nvSpPr>
        <p:spPr>
          <a:xfrm>
            <a:off x="1066800" y="582635"/>
            <a:ext cx="3596640" cy="1554479"/>
          </a:xfrm>
          <a:prstGeom prst="rightArrowCallout">
            <a:avLst>
              <a:gd fmla="val 25000" name="adj1"/>
              <a:gd fmla="val 25000" name="adj2"/>
              <a:gd fmla="val 25000" name="adj3"/>
              <a:gd fmla="val 74751"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 name="Google Shape;177;p30"/>
          <p:cNvPicPr preferRelativeResize="0"/>
          <p:nvPr/>
        </p:nvPicPr>
        <p:blipFill rotWithShape="1">
          <a:blip r:embed="rId2">
            <a:alphaModFix/>
          </a:blip>
          <a:srcRect b="0" l="0" r="0" t="0"/>
          <a:stretch/>
        </p:blipFill>
        <p:spPr>
          <a:xfrm>
            <a:off x="10943924" y="316832"/>
            <a:ext cx="914400" cy="914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3 Coulmn - Preset" showMasterSp="0">
  <p:cSld name="Horizontal 3 Coulmn - Preset">
    <p:spTree>
      <p:nvGrpSpPr>
        <p:cNvPr id="178" name="Shape 178"/>
        <p:cNvGrpSpPr/>
        <p:nvPr/>
      </p:nvGrpSpPr>
      <p:grpSpPr>
        <a:xfrm>
          <a:off x="0" y="0"/>
          <a:ext cx="0" cy="0"/>
          <a:chOff x="0" y="0"/>
          <a:chExt cx="0" cy="0"/>
        </a:xfrm>
      </p:grpSpPr>
      <p:pic>
        <p:nvPicPr>
          <p:cNvPr id="179" name="Google Shape;179;p31"/>
          <p:cNvPicPr preferRelativeResize="0"/>
          <p:nvPr/>
        </p:nvPicPr>
        <p:blipFill rotWithShape="1">
          <a:blip r:embed="rId2">
            <a:alphaModFix/>
          </a:blip>
          <a:srcRect b="39044" l="7175" r="0" t="24035"/>
          <a:stretch/>
        </p:blipFill>
        <p:spPr>
          <a:xfrm flipH="1">
            <a:off x="0" y="0"/>
            <a:ext cx="10515597" cy="2788431"/>
          </a:xfrm>
          <a:prstGeom prst="rect">
            <a:avLst/>
          </a:prstGeom>
          <a:noFill/>
          <a:ln>
            <a:noFill/>
          </a:ln>
        </p:spPr>
      </p:pic>
      <p:sp>
        <p:nvSpPr>
          <p:cNvPr id="180" name="Google Shape;180;p31"/>
          <p:cNvSpPr txBox="1"/>
          <p:nvPr>
            <p:ph idx="1" type="body"/>
          </p:nvPr>
        </p:nvSpPr>
        <p:spPr>
          <a:xfrm>
            <a:off x="871219"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31"/>
          <p:cNvSpPr txBox="1"/>
          <p:nvPr>
            <p:ph type="title"/>
          </p:nvPr>
        </p:nvSpPr>
        <p:spPr>
          <a:xfrm>
            <a:off x="858520" y="2890460"/>
            <a:ext cx="10442574" cy="107550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31"/>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83" name="Google Shape;183;p31"/>
          <p:cNvSpPr txBox="1"/>
          <p:nvPr>
            <p:ph idx="2" type="body"/>
          </p:nvPr>
        </p:nvSpPr>
        <p:spPr>
          <a:xfrm>
            <a:off x="4576445"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31"/>
          <p:cNvSpPr txBox="1"/>
          <p:nvPr>
            <p:ph idx="3" type="body"/>
          </p:nvPr>
        </p:nvSpPr>
        <p:spPr>
          <a:xfrm>
            <a:off x="8226110"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5" name="Google Shape;185;p31"/>
          <p:cNvCxnSpPr/>
          <p:nvPr/>
        </p:nvCxnSpPr>
        <p:spPr>
          <a:xfrm>
            <a:off x="4262120" y="4210050"/>
            <a:ext cx="0" cy="2213014"/>
          </a:xfrm>
          <a:prstGeom prst="straightConnector1">
            <a:avLst/>
          </a:prstGeom>
          <a:noFill/>
          <a:ln cap="flat" cmpd="sng" w="9525">
            <a:solidFill>
              <a:schemeClr val="accent4"/>
            </a:solidFill>
            <a:prstDash val="solid"/>
            <a:miter lim="800000"/>
            <a:headEnd len="sm" w="sm" type="none"/>
            <a:tailEnd len="sm" w="sm" type="none"/>
          </a:ln>
        </p:spPr>
      </p:cxnSp>
      <p:cxnSp>
        <p:nvCxnSpPr>
          <p:cNvPr id="186" name="Google Shape;186;p31"/>
          <p:cNvCxnSpPr/>
          <p:nvPr/>
        </p:nvCxnSpPr>
        <p:spPr>
          <a:xfrm>
            <a:off x="7945120" y="4210050"/>
            <a:ext cx="0" cy="2213014"/>
          </a:xfrm>
          <a:prstGeom prst="straightConnector1">
            <a:avLst/>
          </a:prstGeom>
          <a:noFill/>
          <a:ln cap="flat" cmpd="sng" w="9525">
            <a:solidFill>
              <a:schemeClr val="accent4"/>
            </a:solidFill>
            <a:prstDash val="solid"/>
            <a:miter lim="800000"/>
            <a:headEnd len="sm" w="sm" type="none"/>
            <a:tailEnd len="sm" w="sm" type="none"/>
          </a:ln>
        </p:spPr>
      </p:cxnSp>
      <p:sp>
        <p:nvSpPr>
          <p:cNvPr id="187" name="Google Shape;187;p31"/>
          <p:cNvSpPr/>
          <p:nvPr/>
        </p:nvSpPr>
        <p:spPr>
          <a:xfrm>
            <a:off x="10515597" y="0"/>
            <a:ext cx="1676403" cy="27884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8" name="Google Shape;188;p31"/>
          <p:cNvPicPr preferRelativeResize="0"/>
          <p:nvPr/>
        </p:nvPicPr>
        <p:blipFill rotWithShape="1">
          <a:blip r:embed="rId3">
            <a:alphaModFix/>
          </a:blip>
          <a:srcRect b="0" l="0" r="0" t="0"/>
          <a:stretch/>
        </p:blipFill>
        <p:spPr>
          <a:xfrm>
            <a:off x="10943924" y="316832"/>
            <a:ext cx="914400" cy="914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 Custom Photo" showMasterSp="0">
  <p:cSld name="Horizontal - Custom Photo">
    <p:spTree>
      <p:nvGrpSpPr>
        <p:cNvPr id="189" name="Shape 189"/>
        <p:cNvGrpSpPr/>
        <p:nvPr/>
      </p:nvGrpSpPr>
      <p:grpSpPr>
        <a:xfrm>
          <a:off x="0" y="0"/>
          <a:ext cx="0" cy="0"/>
          <a:chOff x="0" y="0"/>
          <a:chExt cx="0" cy="0"/>
        </a:xfrm>
      </p:grpSpPr>
      <p:sp>
        <p:nvSpPr>
          <p:cNvPr id="190" name="Google Shape;190;p32"/>
          <p:cNvSpPr/>
          <p:nvPr>
            <p:ph idx="2" type="pic"/>
          </p:nvPr>
        </p:nvSpPr>
        <p:spPr>
          <a:xfrm>
            <a:off x="0" y="0"/>
            <a:ext cx="10515598" cy="2788431"/>
          </a:xfrm>
          <a:prstGeom prst="rect">
            <a:avLst/>
          </a:prstGeom>
          <a:solidFill>
            <a:schemeClr val="dk1"/>
          </a:solidFill>
          <a:ln>
            <a:noFill/>
          </a:ln>
        </p:spPr>
      </p:sp>
      <p:sp>
        <p:nvSpPr>
          <p:cNvPr id="191" name="Google Shape;191;p32"/>
          <p:cNvSpPr/>
          <p:nvPr/>
        </p:nvSpPr>
        <p:spPr>
          <a:xfrm>
            <a:off x="10515597" y="0"/>
            <a:ext cx="1676403" cy="27884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p32"/>
          <p:cNvSpPr txBox="1"/>
          <p:nvPr>
            <p:ph type="title"/>
          </p:nvPr>
        </p:nvSpPr>
        <p:spPr>
          <a:xfrm>
            <a:off x="874713" y="3040275"/>
            <a:ext cx="10442574" cy="107550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32"/>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94" name="Google Shape;194;p32"/>
          <p:cNvSpPr txBox="1"/>
          <p:nvPr>
            <p:ph idx="1" type="body"/>
          </p:nvPr>
        </p:nvSpPr>
        <p:spPr>
          <a:xfrm>
            <a:off x="889000" y="4210050"/>
            <a:ext cx="10442573" cy="2213014"/>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2400"/>
              <a:buNone/>
              <a:defRPr sz="2400">
                <a:solidFill>
                  <a:schemeClr val="dk1"/>
                </a:solidFill>
              </a:defRPr>
            </a:lvl1pPr>
            <a:lvl2pPr indent="-330200" lvl="1" marL="914400" algn="ctr">
              <a:lnSpc>
                <a:spcPct val="90000"/>
              </a:lnSpc>
              <a:spcBef>
                <a:spcPts val="0"/>
              </a:spcBef>
              <a:spcAft>
                <a:spcPts val="0"/>
              </a:spcAft>
              <a:buSzPts val="1600"/>
              <a:buChar char="•"/>
              <a:defRPr>
                <a:solidFill>
                  <a:srgbClr val="000000"/>
                </a:solidFill>
              </a:defRPr>
            </a:lvl2pPr>
            <a:lvl3pPr indent="-317500" lvl="2" marL="1371600" algn="ctr">
              <a:lnSpc>
                <a:spcPct val="90000"/>
              </a:lnSpc>
              <a:spcBef>
                <a:spcPts val="0"/>
              </a:spcBef>
              <a:spcAft>
                <a:spcPts val="0"/>
              </a:spcAft>
              <a:buSzPts val="1400"/>
              <a:buChar char="•"/>
              <a:defRPr>
                <a:solidFill>
                  <a:srgbClr val="000000"/>
                </a:solidFill>
              </a:defRPr>
            </a:lvl3pPr>
            <a:lvl4pPr indent="-304800" lvl="3" marL="1828800" algn="ctr">
              <a:lnSpc>
                <a:spcPct val="90000"/>
              </a:lnSpc>
              <a:spcBef>
                <a:spcPts val="0"/>
              </a:spcBef>
              <a:spcAft>
                <a:spcPts val="0"/>
              </a:spcAft>
              <a:buSzPts val="1200"/>
              <a:buChar char="•"/>
              <a:defRPr>
                <a:solidFill>
                  <a:srgbClr val="000000"/>
                </a:solidFill>
              </a:defRPr>
            </a:lvl4pPr>
            <a:lvl5pPr indent="-304800" lvl="4" marL="2286000" algn="ctr">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32"/>
          <p:cNvSpPr/>
          <p:nvPr>
            <p:ph idx="3" type="body"/>
          </p:nvPr>
        </p:nvSpPr>
        <p:spPr>
          <a:xfrm>
            <a:off x="1066800" y="582635"/>
            <a:ext cx="3596640" cy="1554479"/>
          </a:xfrm>
          <a:prstGeom prst="rightArrowCallout">
            <a:avLst>
              <a:gd fmla="val 25000" name="adj1"/>
              <a:gd fmla="val 25000" name="adj2"/>
              <a:gd fmla="val 25000" name="adj3"/>
              <a:gd fmla="val 74751"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6" name="Google Shape;196;p32"/>
          <p:cNvPicPr preferRelativeResize="0"/>
          <p:nvPr/>
        </p:nvPicPr>
        <p:blipFill rotWithShape="1">
          <a:blip r:embed="rId2">
            <a:alphaModFix/>
          </a:blip>
          <a:srcRect b="0" l="0" r="0" t="0"/>
          <a:stretch/>
        </p:blipFill>
        <p:spPr>
          <a:xfrm>
            <a:off x="10943924" y="316832"/>
            <a:ext cx="914400" cy="9144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ustom Photos">
  <p:cSld name="3 Custom Photos">
    <p:spTree>
      <p:nvGrpSpPr>
        <p:cNvPr id="197" name="Shape 197"/>
        <p:cNvGrpSpPr/>
        <p:nvPr/>
      </p:nvGrpSpPr>
      <p:grpSpPr>
        <a:xfrm>
          <a:off x="0" y="0"/>
          <a:ext cx="0" cy="0"/>
          <a:chOff x="0" y="0"/>
          <a:chExt cx="0" cy="0"/>
        </a:xfrm>
      </p:grpSpPr>
      <p:sp>
        <p:nvSpPr>
          <p:cNvPr id="198" name="Google Shape;198;p34"/>
          <p:cNvSpPr txBox="1"/>
          <p:nvPr>
            <p:ph type="title"/>
          </p:nvPr>
        </p:nvSpPr>
        <p:spPr>
          <a:xfrm>
            <a:off x="855979" y="367583"/>
            <a:ext cx="10475594"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34"/>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00" name="Google Shape;200;p34"/>
          <p:cNvSpPr/>
          <p:nvPr>
            <p:ph idx="2" type="pic"/>
          </p:nvPr>
        </p:nvSpPr>
        <p:spPr>
          <a:xfrm>
            <a:off x="980587" y="1514691"/>
            <a:ext cx="1518921" cy="1518921"/>
          </a:xfrm>
          <a:prstGeom prst="rect">
            <a:avLst/>
          </a:prstGeom>
          <a:solidFill>
            <a:schemeClr val="dk1"/>
          </a:solidFill>
          <a:ln>
            <a:noFill/>
          </a:ln>
        </p:spPr>
      </p:sp>
      <p:sp>
        <p:nvSpPr>
          <p:cNvPr id="201" name="Google Shape;201;p34"/>
          <p:cNvSpPr/>
          <p:nvPr>
            <p:ph idx="3" type="pic"/>
          </p:nvPr>
        </p:nvSpPr>
        <p:spPr>
          <a:xfrm>
            <a:off x="965347" y="3209417"/>
            <a:ext cx="1518921" cy="1518921"/>
          </a:xfrm>
          <a:prstGeom prst="rect">
            <a:avLst/>
          </a:prstGeom>
          <a:solidFill>
            <a:schemeClr val="dk1"/>
          </a:solidFill>
          <a:ln>
            <a:noFill/>
          </a:ln>
        </p:spPr>
      </p:sp>
      <p:sp>
        <p:nvSpPr>
          <p:cNvPr id="202" name="Google Shape;202;p34"/>
          <p:cNvSpPr/>
          <p:nvPr>
            <p:ph idx="4" type="pic"/>
          </p:nvPr>
        </p:nvSpPr>
        <p:spPr>
          <a:xfrm>
            <a:off x="965347" y="4904143"/>
            <a:ext cx="1518921" cy="1518921"/>
          </a:xfrm>
          <a:prstGeom prst="rect">
            <a:avLst/>
          </a:prstGeom>
          <a:solidFill>
            <a:schemeClr val="dk1"/>
          </a:solidFill>
          <a:ln>
            <a:noFill/>
          </a:ln>
        </p:spPr>
      </p:sp>
      <p:sp>
        <p:nvSpPr>
          <p:cNvPr id="203" name="Google Shape;203;p34"/>
          <p:cNvSpPr txBox="1"/>
          <p:nvPr>
            <p:ph idx="1" type="body"/>
          </p:nvPr>
        </p:nvSpPr>
        <p:spPr>
          <a:xfrm>
            <a:off x="2667896" y="1971891"/>
            <a:ext cx="8663677" cy="44816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34"/>
          <p:cNvSpPr txBox="1"/>
          <p:nvPr>
            <p:ph idx="5" type="body"/>
          </p:nvPr>
        </p:nvSpPr>
        <p:spPr>
          <a:xfrm>
            <a:off x="2667896" y="1514691"/>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34"/>
          <p:cNvSpPr/>
          <p:nvPr>
            <p:ph idx="6" type="body"/>
          </p:nvPr>
        </p:nvSpPr>
        <p:spPr>
          <a:xfrm>
            <a:off x="2042160" y="3275465"/>
            <a:ext cx="2560320" cy="1369150"/>
          </a:xfrm>
          <a:prstGeom prst="leftArrowCallout">
            <a:avLst>
              <a:gd fmla="val 25000" name="adj1"/>
              <a:gd fmla="val 25000" name="adj2"/>
              <a:gd fmla="val 25000" name="adj3"/>
              <a:gd fmla="val 73212"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3 Columns">
    <p:spTree>
      <p:nvGrpSpPr>
        <p:cNvPr id="206" name="Shape 206"/>
        <p:cNvGrpSpPr/>
        <p:nvPr/>
      </p:nvGrpSpPr>
      <p:grpSpPr>
        <a:xfrm>
          <a:off x="0" y="0"/>
          <a:ext cx="0" cy="0"/>
          <a:chOff x="0" y="0"/>
          <a:chExt cx="0" cy="0"/>
        </a:xfrm>
      </p:grpSpPr>
      <p:sp>
        <p:nvSpPr>
          <p:cNvPr id="207" name="Google Shape;207;p35"/>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3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09" name="Google Shape;209;p35"/>
          <p:cNvSpPr/>
          <p:nvPr/>
        </p:nvSpPr>
        <p:spPr>
          <a:xfrm>
            <a:off x="850732" y="1430020"/>
            <a:ext cx="3360421" cy="495905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35"/>
          <p:cNvSpPr/>
          <p:nvPr/>
        </p:nvSpPr>
        <p:spPr>
          <a:xfrm>
            <a:off x="4415790" y="1422400"/>
            <a:ext cx="3360421" cy="49590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35"/>
          <p:cNvSpPr/>
          <p:nvPr/>
        </p:nvSpPr>
        <p:spPr>
          <a:xfrm>
            <a:off x="7967132" y="1422400"/>
            <a:ext cx="3364992" cy="495390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35"/>
          <p:cNvSpPr txBox="1"/>
          <p:nvPr/>
        </p:nvSpPr>
        <p:spPr>
          <a:xfrm>
            <a:off x="7961001" y="5316006"/>
            <a:ext cx="3374136" cy="90525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t/>
            </a:r>
            <a:endParaRPr b="1" i="0" sz="2400" u="none" cap="none" strike="noStrike">
              <a:solidFill>
                <a:schemeClr val="lt1"/>
              </a:solidFill>
              <a:latin typeface="Calibri"/>
              <a:ea typeface="Calibri"/>
              <a:cs typeface="Calibri"/>
              <a:sym typeface="Calibri"/>
            </a:endParaRPr>
          </a:p>
        </p:txBody>
      </p:sp>
      <p:sp>
        <p:nvSpPr>
          <p:cNvPr id="213" name="Google Shape;213;p35"/>
          <p:cNvSpPr txBox="1"/>
          <p:nvPr>
            <p:ph idx="1" type="body"/>
          </p:nvPr>
        </p:nvSpPr>
        <p:spPr>
          <a:xfrm>
            <a:off x="8107679" y="1605073"/>
            <a:ext cx="3108960" cy="4616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35"/>
          <p:cNvSpPr txBox="1"/>
          <p:nvPr>
            <p:ph idx="2" type="body"/>
          </p:nvPr>
        </p:nvSpPr>
        <p:spPr>
          <a:xfrm>
            <a:off x="976462" y="1605073"/>
            <a:ext cx="3107858" cy="4585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35"/>
          <p:cNvSpPr txBox="1"/>
          <p:nvPr>
            <p:ph idx="3" type="body"/>
          </p:nvPr>
        </p:nvSpPr>
        <p:spPr>
          <a:xfrm>
            <a:off x="4539848" y="1605073"/>
            <a:ext cx="3107858" cy="4585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dule Design">
  <p:cSld name="Module Design">
    <p:spTree>
      <p:nvGrpSpPr>
        <p:cNvPr id="216" name="Shape 216"/>
        <p:cNvGrpSpPr/>
        <p:nvPr/>
      </p:nvGrpSpPr>
      <p:grpSpPr>
        <a:xfrm>
          <a:off x="0" y="0"/>
          <a:ext cx="0" cy="0"/>
          <a:chOff x="0" y="0"/>
          <a:chExt cx="0" cy="0"/>
        </a:xfrm>
      </p:grpSpPr>
      <p:sp>
        <p:nvSpPr>
          <p:cNvPr id="217" name="Google Shape;217;p37"/>
          <p:cNvSpPr/>
          <p:nvPr/>
        </p:nvSpPr>
        <p:spPr>
          <a:xfrm>
            <a:off x="850732" y="3188672"/>
            <a:ext cx="3360421" cy="3200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37"/>
          <p:cNvSpPr/>
          <p:nvPr/>
        </p:nvSpPr>
        <p:spPr>
          <a:xfrm>
            <a:off x="4415790" y="3181052"/>
            <a:ext cx="3360421" cy="32004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37"/>
          <p:cNvSpPr/>
          <p:nvPr/>
        </p:nvSpPr>
        <p:spPr>
          <a:xfrm>
            <a:off x="7967132" y="1422400"/>
            <a:ext cx="3364992" cy="495390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p37"/>
          <p:cNvSpPr txBox="1"/>
          <p:nvPr/>
        </p:nvSpPr>
        <p:spPr>
          <a:xfrm>
            <a:off x="7961001" y="5316006"/>
            <a:ext cx="3374136" cy="90525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t/>
            </a:r>
            <a:endParaRPr b="1" i="0" sz="2400" u="none" cap="none" strike="noStrike">
              <a:solidFill>
                <a:schemeClr val="lt1"/>
              </a:solidFill>
              <a:latin typeface="Calibri"/>
              <a:ea typeface="Calibri"/>
              <a:cs typeface="Calibri"/>
              <a:sym typeface="Calibri"/>
            </a:endParaRPr>
          </a:p>
        </p:txBody>
      </p:sp>
      <p:sp>
        <p:nvSpPr>
          <p:cNvPr id="221" name="Google Shape;221;p37"/>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2" name="Google Shape;222;p37"/>
          <p:cNvSpPr/>
          <p:nvPr/>
        </p:nvSpPr>
        <p:spPr>
          <a:xfrm>
            <a:off x="855979" y="1422398"/>
            <a:ext cx="1538515" cy="153851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3" name="Google Shape;223;p37"/>
          <p:cNvSpPr txBox="1"/>
          <p:nvPr>
            <p:ph idx="1" type="body"/>
          </p:nvPr>
        </p:nvSpPr>
        <p:spPr>
          <a:xfrm>
            <a:off x="8107679" y="1605073"/>
            <a:ext cx="3108960" cy="461618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37"/>
          <p:cNvSpPr/>
          <p:nvPr>
            <p:ph idx="2" type="pic"/>
          </p:nvPr>
        </p:nvSpPr>
        <p:spPr>
          <a:xfrm>
            <a:off x="1037861" y="1605074"/>
            <a:ext cx="1174750" cy="1173163"/>
          </a:xfrm>
          <a:prstGeom prst="rect">
            <a:avLst/>
          </a:prstGeom>
          <a:noFill/>
          <a:ln>
            <a:noFill/>
          </a:ln>
        </p:spPr>
      </p:sp>
      <p:sp>
        <p:nvSpPr>
          <p:cNvPr id="225" name="Google Shape;225;p37"/>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37"/>
          <p:cNvSpPr/>
          <p:nvPr>
            <p:ph idx="3" type="pic"/>
          </p:nvPr>
        </p:nvSpPr>
        <p:spPr>
          <a:xfrm>
            <a:off x="2583639" y="1422398"/>
            <a:ext cx="5192572" cy="1538515"/>
          </a:xfrm>
          <a:prstGeom prst="rect">
            <a:avLst/>
          </a:prstGeom>
          <a:solidFill>
            <a:schemeClr val="accent3"/>
          </a:solidFill>
          <a:ln>
            <a:noFill/>
          </a:ln>
        </p:spPr>
      </p:sp>
      <p:sp>
        <p:nvSpPr>
          <p:cNvPr id="227" name="Google Shape;227;p37"/>
          <p:cNvSpPr txBox="1"/>
          <p:nvPr>
            <p:ph idx="4" type="body"/>
          </p:nvPr>
        </p:nvSpPr>
        <p:spPr>
          <a:xfrm>
            <a:off x="976462"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37"/>
          <p:cNvSpPr txBox="1"/>
          <p:nvPr>
            <p:ph idx="5" type="body"/>
          </p:nvPr>
        </p:nvSpPr>
        <p:spPr>
          <a:xfrm>
            <a:off x="4539848"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37"/>
          <p:cNvSpPr/>
          <p:nvPr>
            <p:ph idx="6" type="body"/>
          </p:nvPr>
        </p:nvSpPr>
        <p:spPr>
          <a:xfrm>
            <a:off x="1859280" y="1903342"/>
            <a:ext cx="2787247" cy="1369150"/>
          </a:xfrm>
          <a:prstGeom prst="leftArrowCallout">
            <a:avLst>
              <a:gd fmla="val 25000" name="adj1"/>
              <a:gd fmla="val 25000" name="adj2"/>
              <a:gd fmla="val 25000" name="adj3"/>
              <a:gd fmla="val 75950"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 Questions?" showMasterSp="0">
  <p:cSld name="Ending - Questions?">
    <p:spTree>
      <p:nvGrpSpPr>
        <p:cNvPr id="230" name="Shape 230"/>
        <p:cNvGrpSpPr/>
        <p:nvPr/>
      </p:nvGrpSpPr>
      <p:grpSpPr>
        <a:xfrm>
          <a:off x="0" y="0"/>
          <a:ext cx="0" cy="0"/>
          <a:chOff x="0" y="0"/>
          <a:chExt cx="0" cy="0"/>
        </a:xfrm>
      </p:grpSpPr>
      <p:sp>
        <p:nvSpPr>
          <p:cNvPr id="231" name="Google Shape;231;p40"/>
          <p:cNvSpPr/>
          <p:nvPr/>
        </p:nvSpPr>
        <p:spPr>
          <a:xfrm>
            <a:off x="0" y="4160519"/>
            <a:ext cx="12202632" cy="26974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232" name="Google Shape;232;p40"/>
          <p:cNvSpPr txBox="1"/>
          <p:nvPr/>
        </p:nvSpPr>
        <p:spPr>
          <a:xfrm>
            <a:off x="0" y="4932849"/>
            <a:ext cx="12192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Questions?</a:t>
            </a:r>
            <a:endParaRPr b="0" i="0" sz="1400" u="none" cap="none" strike="noStrike">
              <a:solidFill>
                <a:srgbClr val="000000"/>
              </a:solidFill>
              <a:latin typeface="Arial"/>
              <a:ea typeface="Arial"/>
              <a:cs typeface="Arial"/>
              <a:sym typeface="Arial"/>
            </a:endParaRPr>
          </a:p>
        </p:txBody>
      </p:sp>
      <p:pic>
        <p:nvPicPr>
          <p:cNvPr id="233" name="Google Shape;233;p40"/>
          <p:cNvPicPr preferRelativeResize="0"/>
          <p:nvPr/>
        </p:nvPicPr>
        <p:blipFill rotWithShape="1">
          <a:blip r:embed="rId2">
            <a:alphaModFix/>
          </a:blip>
          <a:srcRect b="0" l="0" r="0" t="0"/>
          <a:stretch/>
        </p:blipFill>
        <p:spPr>
          <a:xfrm>
            <a:off x="4528821" y="549756"/>
            <a:ext cx="3134358" cy="313435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2022">
  <p:cSld name="By The Numbers 2022">
    <p:spTree>
      <p:nvGrpSpPr>
        <p:cNvPr id="234" name="Shape 234"/>
        <p:cNvGrpSpPr/>
        <p:nvPr/>
      </p:nvGrpSpPr>
      <p:grpSpPr>
        <a:xfrm>
          <a:off x="0" y="0"/>
          <a:ext cx="0" cy="0"/>
          <a:chOff x="0" y="0"/>
          <a:chExt cx="0" cy="0"/>
        </a:xfrm>
      </p:grpSpPr>
      <p:sp>
        <p:nvSpPr>
          <p:cNvPr id="235" name="Google Shape;235;p42"/>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6" name="Google Shape;236;p42"/>
          <p:cNvSpPr/>
          <p:nvPr/>
        </p:nvSpPr>
        <p:spPr>
          <a:xfrm>
            <a:off x="362040" y="3357559"/>
            <a:ext cx="6998319" cy="295434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42"/>
          <p:cNvSpPr/>
          <p:nvPr/>
        </p:nvSpPr>
        <p:spPr>
          <a:xfrm>
            <a:off x="7572373" y="314325"/>
            <a:ext cx="4376737" cy="141446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42"/>
          <p:cNvSpPr/>
          <p:nvPr/>
        </p:nvSpPr>
        <p:spPr>
          <a:xfrm>
            <a:off x="1594508" y="300038"/>
            <a:ext cx="5739746" cy="28574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39" name="Google Shape;239;p42"/>
          <p:cNvSpPr/>
          <p:nvPr/>
        </p:nvSpPr>
        <p:spPr>
          <a:xfrm>
            <a:off x="7572373" y="4200526"/>
            <a:ext cx="4376737" cy="21030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40" name="Google Shape;240;p42"/>
          <p:cNvSpPr/>
          <p:nvPr/>
        </p:nvSpPr>
        <p:spPr>
          <a:xfrm>
            <a:off x="7572373" y="1912648"/>
            <a:ext cx="4376737" cy="210308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accent2"/>
              </a:solidFill>
              <a:latin typeface="Calibri"/>
              <a:ea typeface="Calibri"/>
              <a:cs typeface="Calibri"/>
              <a:sym typeface="Calibri"/>
            </a:endParaRPr>
          </a:p>
        </p:txBody>
      </p:sp>
      <p:sp>
        <p:nvSpPr>
          <p:cNvPr id="241" name="Google Shape;241;p42"/>
          <p:cNvSpPr txBox="1"/>
          <p:nvPr/>
        </p:nvSpPr>
        <p:spPr>
          <a:xfrm rot="-5400000">
            <a:off x="-468378" y="1109917"/>
            <a:ext cx="2901461" cy="122431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BY THE NUMBERS</a:t>
            </a:r>
            <a:endParaRPr b="0" i="0" sz="1400" u="none" cap="none" strike="noStrike">
              <a:solidFill>
                <a:srgbClr val="000000"/>
              </a:solidFill>
              <a:latin typeface="Arial"/>
              <a:ea typeface="Arial"/>
              <a:cs typeface="Arial"/>
              <a:sym typeface="Arial"/>
            </a:endParaRPr>
          </a:p>
        </p:txBody>
      </p:sp>
      <p:sp>
        <p:nvSpPr>
          <p:cNvPr id="242" name="Google Shape;242;p42"/>
          <p:cNvSpPr txBox="1"/>
          <p:nvPr/>
        </p:nvSpPr>
        <p:spPr>
          <a:xfrm>
            <a:off x="1594506" y="863793"/>
            <a:ext cx="573974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1,590,584</a:t>
            </a:r>
            <a:endParaRPr b="0" i="0" sz="1400" u="none" cap="none" strike="noStrike">
              <a:solidFill>
                <a:srgbClr val="000000"/>
              </a:solidFill>
              <a:latin typeface="Arial"/>
              <a:ea typeface="Arial"/>
              <a:cs typeface="Arial"/>
              <a:sym typeface="Arial"/>
            </a:endParaRPr>
          </a:p>
        </p:txBody>
      </p:sp>
      <p:sp>
        <p:nvSpPr>
          <p:cNvPr id="243" name="Google Shape;243;p42"/>
          <p:cNvSpPr txBox="1"/>
          <p:nvPr/>
        </p:nvSpPr>
        <p:spPr>
          <a:xfrm>
            <a:off x="1594506" y="2006456"/>
            <a:ext cx="5739745"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square feet</a:t>
            </a:r>
            <a:endParaRPr b="0" i="0" sz="1400" u="none" cap="none" strike="noStrike">
              <a:solidFill>
                <a:srgbClr val="000000"/>
              </a:solidFill>
              <a:latin typeface="Arial"/>
              <a:ea typeface="Arial"/>
              <a:cs typeface="Arial"/>
              <a:sym typeface="Arial"/>
            </a:endParaRPr>
          </a:p>
        </p:txBody>
      </p:sp>
      <p:sp>
        <p:nvSpPr>
          <p:cNvPr id="244" name="Google Shape;244;p42"/>
          <p:cNvSpPr txBox="1"/>
          <p:nvPr/>
        </p:nvSpPr>
        <p:spPr>
          <a:xfrm>
            <a:off x="370197" y="4011280"/>
            <a:ext cx="6964053"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$662,269,226</a:t>
            </a:r>
            <a:endParaRPr b="0" i="0" sz="1400" u="none" cap="none" strike="noStrike">
              <a:solidFill>
                <a:srgbClr val="000000"/>
              </a:solidFill>
              <a:latin typeface="Arial"/>
              <a:ea typeface="Arial"/>
              <a:cs typeface="Arial"/>
              <a:sym typeface="Arial"/>
            </a:endParaRPr>
          </a:p>
        </p:txBody>
      </p:sp>
      <p:sp>
        <p:nvSpPr>
          <p:cNvPr id="245" name="Google Shape;245;p42"/>
          <p:cNvSpPr txBox="1"/>
          <p:nvPr/>
        </p:nvSpPr>
        <p:spPr>
          <a:xfrm>
            <a:off x="370197" y="5153943"/>
            <a:ext cx="6964053"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estimated cost</a:t>
            </a:r>
            <a:endParaRPr b="0" i="0" sz="1400" u="none" cap="none" strike="noStrike">
              <a:solidFill>
                <a:srgbClr val="000000"/>
              </a:solidFill>
              <a:latin typeface="Arial"/>
              <a:ea typeface="Arial"/>
              <a:cs typeface="Arial"/>
              <a:sym typeface="Arial"/>
            </a:endParaRPr>
          </a:p>
        </p:txBody>
      </p:sp>
      <p:sp>
        <p:nvSpPr>
          <p:cNvPr id="246" name="Google Shape;246;p42"/>
          <p:cNvSpPr txBox="1"/>
          <p:nvPr/>
        </p:nvSpPr>
        <p:spPr>
          <a:xfrm>
            <a:off x="7572367" y="237886"/>
            <a:ext cx="43579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14</a:t>
            </a:r>
            <a:endParaRPr b="0" i="0" sz="1400" u="none" cap="none" strike="noStrike">
              <a:solidFill>
                <a:srgbClr val="000000"/>
              </a:solidFill>
              <a:latin typeface="Arial"/>
              <a:ea typeface="Arial"/>
              <a:cs typeface="Arial"/>
              <a:sym typeface="Arial"/>
            </a:endParaRPr>
          </a:p>
        </p:txBody>
      </p:sp>
      <p:sp>
        <p:nvSpPr>
          <p:cNvPr id="247" name="Google Shape;247;p42"/>
          <p:cNvSpPr txBox="1"/>
          <p:nvPr/>
        </p:nvSpPr>
        <p:spPr>
          <a:xfrm>
            <a:off x="7572370" y="1113849"/>
            <a:ext cx="4376737"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projects</a:t>
            </a:r>
            <a:endParaRPr b="0" i="0" sz="1400" u="none" cap="none" strike="noStrike">
              <a:solidFill>
                <a:srgbClr val="000000"/>
              </a:solidFill>
              <a:latin typeface="Arial"/>
              <a:ea typeface="Arial"/>
              <a:cs typeface="Arial"/>
              <a:sym typeface="Arial"/>
            </a:endParaRPr>
          </a:p>
        </p:txBody>
      </p:sp>
      <p:sp>
        <p:nvSpPr>
          <p:cNvPr id="248" name="Google Shape;248;p42"/>
          <p:cNvSpPr txBox="1"/>
          <p:nvPr/>
        </p:nvSpPr>
        <p:spPr>
          <a:xfrm>
            <a:off x="7586308" y="2090886"/>
            <a:ext cx="43579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11,113</a:t>
            </a:r>
            <a:endParaRPr b="0" i="0" sz="1400" u="none" cap="none" strike="noStrike">
              <a:solidFill>
                <a:srgbClr val="000000"/>
              </a:solidFill>
              <a:latin typeface="Arial"/>
              <a:ea typeface="Arial"/>
              <a:cs typeface="Arial"/>
              <a:sym typeface="Arial"/>
            </a:endParaRPr>
          </a:p>
        </p:txBody>
      </p:sp>
      <p:sp>
        <p:nvSpPr>
          <p:cNvPr id="249" name="Google Shape;249;p42"/>
          <p:cNvSpPr txBox="1"/>
          <p:nvPr/>
        </p:nvSpPr>
        <p:spPr>
          <a:xfrm>
            <a:off x="7586311" y="3157349"/>
            <a:ext cx="4376737"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students impacted</a:t>
            </a:r>
            <a:endParaRPr b="0" i="0" sz="1400" u="none" cap="none" strike="noStrike">
              <a:solidFill>
                <a:srgbClr val="000000"/>
              </a:solidFill>
              <a:latin typeface="Arial"/>
              <a:ea typeface="Arial"/>
              <a:cs typeface="Arial"/>
              <a:sym typeface="Arial"/>
            </a:endParaRPr>
          </a:p>
        </p:txBody>
      </p:sp>
      <p:sp>
        <p:nvSpPr>
          <p:cNvPr id="250" name="Google Shape;250;p42"/>
          <p:cNvSpPr txBox="1"/>
          <p:nvPr/>
        </p:nvSpPr>
        <p:spPr>
          <a:xfrm>
            <a:off x="7580220" y="4388614"/>
            <a:ext cx="43579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1,701</a:t>
            </a:r>
            <a:endParaRPr b="0" i="0" sz="1400" u="none" cap="none" strike="noStrike">
              <a:solidFill>
                <a:srgbClr val="000000"/>
              </a:solidFill>
              <a:latin typeface="Arial"/>
              <a:ea typeface="Arial"/>
              <a:cs typeface="Arial"/>
              <a:sym typeface="Arial"/>
            </a:endParaRPr>
          </a:p>
        </p:txBody>
      </p:sp>
      <p:sp>
        <p:nvSpPr>
          <p:cNvPr id="251" name="Google Shape;251;p42"/>
          <p:cNvSpPr txBox="1"/>
          <p:nvPr/>
        </p:nvSpPr>
        <p:spPr>
          <a:xfrm>
            <a:off x="7580223" y="5455077"/>
            <a:ext cx="4376737"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employees impacted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 Custom">
  <p:cSld name="By The Numbers - Custom">
    <p:spTree>
      <p:nvGrpSpPr>
        <p:cNvPr id="252" name="Shape 252"/>
        <p:cNvGrpSpPr/>
        <p:nvPr/>
      </p:nvGrpSpPr>
      <p:grpSpPr>
        <a:xfrm>
          <a:off x="0" y="0"/>
          <a:ext cx="0" cy="0"/>
          <a:chOff x="0" y="0"/>
          <a:chExt cx="0" cy="0"/>
        </a:xfrm>
      </p:grpSpPr>
      <p:sp>
        <p:nvSpPr>
          <p:cNvPr id="253" name="Google Shape;253;p43"/>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54" name="Google Shape;254;p43"/>
          <p:cNvSpPr/>
          <p:nvPr/>
        </p:nvSpPr>
        <p:spPr>
          <a:xfrm>
            <a:off x="362040" y="3357559"/>
            <a:ext cx="6998319" cy="295434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5" name="Google Shape;255;p43"/>
          <p:cNvSpPr/>
          <p:nvPr/>
        </p:nvSpPr>
        <p:spPr>
          <a:xfrm>
            <a:off x="7572373" y="314325"/>
            <a:ext cx="4376737" cy="141446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43"/>
          <p:cNvSpPr/>
          <p:nvPr/>
        </p:nvSpPr>
        <p:spPr>
          <a:xfrm>
            <a:off x="1594508" y="300038"/>
            <a:ext cx="5739746" cy="28574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57" name="Google Shape;257;p43"/>
          <p:cNvSpPr/>
          <p:nvPr/>
        </p:nvSpPr>
        <p:spPr>
          <a:xfrm>
            <a:off x="7572373" y="4200526"/>
            <a:ext cx="4376737" cy="21030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258" name="Google Shape;258;p43"/>
          <p:cNvSpPr/>
          <p:nvPr/>
        </p:nvSpPr>
        <p:spPr>
          <a:xfrm>
            <a:off x="7572373" y="1912648"/>
            <a:ext cx="4376737" cy="210308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accent2"/>
              </a:solidFill>
              <a:latin typeface="Calibri"/>
              <a:ea typeface="Calibri"/>
              <a:cs typeface="Calibri"/>
              <a:sym typeface="Calibri"/>
            </a:endParaRPr>
          </a:p>
        </p:txBody>
      </p:sp>
      <p:sp>
        <p:nvSpPr>
          <p:cNvPr id="259" name="Google Shape;259;p43"/>
          <p:cNvSpPr txBox="1"/>
          <p:nvPr/>
        </p:nvSpPr>
        <p:spPr>
          <a:xfrm rot="-5400000">
            <a:off x="-468378" y="1109917"/>
            <a:ext cx="2901461" cy="122431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BY THE NUMBERS</a:t>
            </a:r>
            <a:endParaRPr b="0" i="0" sz="1400" u="none" cap="none" strike="noStrike">
              <a:solidFill>
                <a:srgbClr val="000000"/>
              </a:solidFill>
              <a:latin typeface="Arial"/>
              <a:ea typeface="Arial"/>
              <a:cs typeface="Arial"/>
              <a:sym typeface="Arial"/>
            </a:endParaRPr>
          </a:p>
        </p:txBody>
      </p:sp>
      <p:sp>
        <p:nvSpPr>
          <p:cNvPr id="260" name="Google Shape;260;p43"/>
          <p:cNvSpPr txBox="1"/>
          <p:nvPr>
            <p:ph idx="1" type="body"/>
          </p:nvPr>
        </p:nvSpPr>
        <p:spPr>
          <a:xfrm>
            <a:off x="7572368" y="225621"/>
            <a:ext cx="4385833" cy="123683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43"/>
          <p:cNvSpPr txBox="1"/>
          <p:nvPr>
            <p:ph idx="2" type="body"/>
          </p:nvPr>
        </p:nvSpPr>
        <p:spPr>
          <a:xfrm>
            <a:off x="7588210" y="1950103"/>
            <a:ext cx="4376737" cy="149170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43"/>
          <p:cNvSpPr txBox="1"/>
          <p:nvPr>
            <p:ph idx="3" type="body"/>
          </p:nvPr>
        </p:nvSpPr>
        <p:spPr>
          <a:xfrm>
            <a:off x="7597297" y="4279529"/>
            <a:ext cx="4336164" cy="1449226"/>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43"/>
          <p:cNvSpPr txBox="1"/>
          <p:nvPr>
            <p:ph idx="4" type="body"/>
          </p:nvPr>
        </p:nvSpPr>
        <p:spPr>
          <a:xfrm>
            <a:off x="362040" y="3506274"/>
            <a:ext cx="7012700" cy="205407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43"/>
          <p:cNvSpPr txBox="1"/>
          <p:nvPr>
            <p:ph idx="5" type="body"/>
          </p:nvPr>
        </p:nvSpPr>
        <p:spPr>
          <a:xfrm>
            <a:off x="1578610" y="607989"/>
            <a:ext cx="5755640" cy="1865034"/>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43"/>
          <p:cNvSpPr txBox="1"/>
          <p:nvPr>
            <p:ph idx="6" type="body"/>
          </p:nvPr>
        </p:nvSpPr>
        <p:spPr>
          <a:xfrm>
            <a:off x="1593846" y="2042623"/>
            <a:ext cx="5740400"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43"/>
          <p:cNvSpPr txBox="1"/>
          <p:nvPr>
            <p:ph idx="7" type="body"/>
          </p:nvPr>
        </p:nvSpPr>
        <p:spPr>
          <a:xfrm>
            <a:off x="346391" y="5140250"/>
            <a:ext cx="7010725"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43"/>
          <p:cNvSpPr txBox="1"/>
          <p:nvPr>
            <p:ph idx="8" type="body"/>
          </p:nvPr>
        </p:nvSpPr>
        <p:spPr>
          <a:xfrm>
            <a:off x="7572367" y="1037487"/>
            <a:ext cx="4392579" cy="729736"/>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43"/>
          <p:cNvSpPr txBox="1"/>
          <p:nvPr>
            <p:ph idx="9" type="body"/>
          </p:nvPr>
        </p:nvSpPr>
        <p:spPr>
          <a:xfrm>
            <a:off x="7554849" y="3127359"/>
            <a:ext cx="4376737"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43"/>
          <p:cNvSpPr txBox="1"/>
          <p:nvPr>
            <p:ph idx="13" type="body"/>
          </p:nvPr>
        </p:nvSpPr>
        <p:spPr>
          <a:xfrm>
            <a:off x="7572367" y="5456004"/>
            <a:ext cx="4376737"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tudents 2022">
  <p:cSld name="Our Students 2022">
    <p:spTree>
      <p:nvGrpSpPr>
        <p:cNvPr id="270" name="Shape 270"/>
        <p:cNvGrpSpPr/>
        <p:nvPr/>
      </p:nvGrpSpPr>
      <p:grpSpPr>
        <a:xfrm>
          <a:off x="0" y="0"/>
          <a:ext cx="0" cy="0"/>
          <a:chOff x="0" y="0"/>
          <a:chExt cx="0" cy="0"/>
        </a:xfrm>
      </p:grpSpPr>
      <p:sp>
        <p:nvSpPr>
          <p:cNvPr id="271" name="Google Shape;271;p44"/>
          <p:cNvSpPr/>
          <p:nvPr/>
        </p:nvSpPr>
        <p:spPr>
          <a:xfrm>
            <a:off x="5913514" y="5619272"/>
            <a:ext cx="5897845" cy="484944"/>
          </a:xfrm>
          <a:custGeom>
            <a:rect b="b" l="l" r="r" t="t"/>
            <a:pathLst>
              <a:path extrusionOk="0" h="484944" w="5897845">
                <a:moveTo>
                  <a:pt x="5897846" y="0"/>
                </a:moveTo>
                <a:lnTo>
                  <a:pt x="5776489" y="484944"/>
                </a:lnTo>
                <a:lnTo>
                  <a:pt x="0" y="484944"/>
                </a:lnTo>
                <a:lnTo>
                  <a:pt x="0" y="0"/>
                </a:lnTo>
                <a:lnTo>
                  <a:pt x="5897846"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2" name="Google Shape;272;p44"/>
          <p:cNvSpPr/>
          <p:nvPr/>
        </p:nvSpPr>
        <p:spPr>
          <a:xfrm>
            <a:off x="5585850" y="5974849"/>
            <a:ext cx="177788" cy="129245"/>
          </a:xfrm>
          <a:custGeom>
            <a:rect b="b" l="l" r="r" t="t"/>
            <a:pathLst>
              <a:path extrusionOk="0" h="129245" w="177788">
                <a:moveTo>
                  <a:pt x="99149" y="9708"/>
                </a:moveTo>
                <a:cubicBezTo>
                  <a:pt x="124755" y="4611"/>
                  <a:pt x="152425" y="1699"/>
                  <a:pt x="177789" y="0"/>
                </a:cubicBezTo>
                <a:lnTo>
                  <a:pt x="177789" y="129246"/>
                </a:lnTo>
                <a:cubicBezTo>
                  <a:pt x="81673" y="129246"/>
                  <a:pt x="0" y="102426"/>
                  <a:pt x="0" y="69295"/>
                </a:cubicBezTo>
                <a:cubicBezTo>
                  <a:pt x="0" y="44417"/>
                  <a:pt x="38470" y="21723"/>
                  <a:pt x="99149" y="9708"/>
                </a:cubicBezTo>
              </a:path>
            </a:pathLst>
          </a:custGeom>
          <a:solidFill>
            <a:srgbClr val="7954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3" name="Google Shape;273;p44"/>
          <p:cNvSpPr/>
          <p:nvPr/>
        </p:nvSpPr>
        <p:spPr>
          <a:xfrm>
            <a:off x="5585850" y="2316895"/>
            <a:ext cx="177788" cy="129245"/>
          </a:xfrm>
          <a:custGeom>
            <a:rect b="b" l="l" r="r" t="t"/>
            <a:pathLst>
              <a:path extrusionOk="0" h="129245" w="177788">
                <a:moveTo>
                  <a:pt x="99149" y="9709"/>
                </a:moveTo>
                <a:cubicBezTo>
                  <a:pt x="124755" y="4612"/>
                  <a:pt x="152425" y="1699"/>
                  <a:pt x="177789" y="0"/>
                </a:cubicBezTo>
                <a:lnTo>
                  <a:pt x="177789" y="129246"/>
                </a:lnTo>
                <a:cubicBezTo>
                  <a:pt x="81673" y="129246"/>
                  <a:pt x="0" y="102426"/>
                  <a:pt x="0" y="69295"/>
                </a:cubicBezTo>
                <a:cubicBezTo>
                  <a:pt x="0" y="44417"/>
                  <a:pt x="38470" y="21723"/>
                  <a:pt x="99149" y="9709"/>
                </a:cubicBezTo>
              </a:path>
            </a:pathLst>
          </a:custGeom>
          <a:solidFill>
            <a:srgbClr val="056C6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4" name="Google Shape;274;p44"/>
          <p:cNvSpPr/>
          <p:nvPr/>
        </p:nvSpPr>
        <p:spPr>
          <a:xfrm>
            <a:off x="5585850" y="3051107"/>
            <a:ext cx="177788" cy="129245"/>
          </a:xfrm>
          <a:custGeom>
            <a:rect b="b" l="l" r="r" t="t"/>
            <a:pathLst>
              <a:path extrusionOk="0" h="129245" w="177788">
                <a:moveTo>
                  <a:pt x="99149" y="9709"/>
                </a:moveTo>
                <a:cubicBezTo>
                  <a:pt x="124755" y="4612"/>
                  <a:pt x="152425" y="1699"/>
                  <a:pt x="177789" y="0"/>
                </a:cubicBezTo>
                <a:lnTo>
                  <a:pt x="177789" y="129246"/>
                </a:lnTo>
                <a:cubicBezTo>
                  <a:pt x="81673" y="129246"/>
                  <a:pt x="0" y="102426"/>
                  <a:pt x="0" y="69295"/>
                </a:cubicBezTo>
                <a:cubicBezTo>
                  <a:pt x="0" y="44417"/>
                  <a:pt x="38470" y="21723"/>
                  <a:pt x="99149" y="9709"/>
                </a:cubicBezTo>
              </a:path>
            </a:pathLst>
          </a:custGeom>
          <a:solidFill>
            <a:srgbClr val="0E1B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5" name="Google Shape;275;p44"/>
          <p:cNvSpPr/>
          <p:nvPr/>
        </p:nvSpPr>
        <p:spPr>
          <a:xfrm>
            <a:off x="5585850" y="3785441"/>
            <a:ext cx="177788" cy="129245"/>
          </a:xfrm>
          <a:custGeom>
            <a:rect b="b" l="l" r="r" t="t"/>
            <a:pathLst>
              <a:path extrusionOk="0" h="129245" w="177788">
                <a:moveTo>
                  <a:pt x="99149" y="9708"/>
                </a:moveTo>
                <a:cubicBezTo>
                  <a:pt x="124755" y="4611"/>
                  <a:pt x="152425" y="1699"/>
                  <a:pt x="177789" y="0"/>
                </a:cubicBezTo>
                <a:lnTo>
                  <a:pt x="177789" y="129246"/>
                </a:lnTo>
                <a:cubicBezTo>
                  <a:pt x="81673" y="129246"/>
                  <a:pt x="0" y="102425"/>
                  <a:pt x="0" y="69295"/>
                </a:cubicBezTo>
                <a:cubicBezTo>
                  <a:pt x="0" y="44417"/>
                  <a:pt x="38470" y="21723"/>
                  <a:pt x="99149" y="9708"/>
                </a:cubicBezTo>
              </a:path>
            </a:pathLst>
          </a:custGeom>
          <a:solidFill>
            <a:srgbClr val="9C36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44"/>
          <p:cNvSpPr/>
          <p:nvPr/>
        </p:nvSpPr>
        <p:spPr>
          <a:xfrm>
            <a:off x="5585850" y="4526813"/>
            <a:ext cx="177788" cy="129245"/>
          </a:xfrm>
          <a:custGeom>
            <a:rect b="b" l="l" r="r" t="t"/>
            <a:pathLst>
              <a:path extrusionOk="0" h="129245" w="177788">
                <a:moveTo>
                  <a:pt x="99149" y="9709"/>
                </a:moveTo>
                <a:cubicBezTo>
                  <a:pt x="124755" y="4611"/>
                  <a:pt x="152425" y="1699"/>
                  <a:pt x="177789" y="0"/>
                </a:cubicBezTo>
                <a:lnTo>
                  <a:pt x="177789" y="129246"/>
                </a:lnTo>
                <a:cubicBezTo>
                  <a:pt x="81673" y="129246"/>
                  <a:pt x="0" y="102426"/>
                  <a:pt x="0" y="69295"/>
                </a:cubicBezTo>
                <a:cubicBezTo>
                  <a:pt x="0" y="44417"/>
                  <a:pt x="38470" y="21723"/>
                  <a:pt x="99149" y="9709"/>
                </a:cubicBezTo>
              </a:path>
            </a:pathLst>
          </a:custGeom>
          <a:solidFill>
            <a:srgbClr val="002B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7" name="Google Shape;277;p44"/>
          <p:cNvSpPr/>
          <p:nvPr/>
        </p:nvSpPr>
        <p:spPr>
          <a:xfrm>
            <a:off x="5585850" y="5253258"/>
            <a:ext cx="177788" cy="129245"/>
          </a:xfrm>
          <a:custGeom>
            <a:rect b="b" l="l" r="r" t="t"/>
            <a:pathLst>
              <a:path extrusionOk="0" h="129245" w="177788">
                <a:moveTo>
                  <a:pt x="99149" y="9709"/>
                </a:moveTo>
                <a:cubicBezTo>
                  <a:pt x="124755" y="4612"/>
                  <a:pt x="152425" y="1699"/>
                  <a:pt x="177789" y="0"/>
                </a:cubicBezTo>
                <a:lnTo>
                  <a:pt x="177789" y="129246"/>
                </a:lnTo>
                <a:cubicBezTo>
                  <a:pt x="81673" y="129246"/>
                  <a:pt x="0" y="102426"/>
                  <a:pt x="0" y="69295"/>
                </a:cubicBezTo>
                <a:cubicBezTo>
                  <a:pt x="0" y="44417"/>
                  <a:pt x="38470" y="21723"/>
                  <a:pt x="99149" y="9709"/>
                </a:cubicBezTo>
              </a:path>
            </a:pathLst>
          </a:custGeom>
          <a:solidFill>
            <a:srgbClr val="00480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8" name="Google Shape;278;p44"/>
          <p:cNvSpPr/>
          <p:nvPr/>
        </p:nvSpPr>
        <p:spPr>
          <a:xfrm>
            <a:off x="5913514" y="1961318"/>
            <a:ext cx="5897845" cy="484822"/>
          </a:xfrm>
          <a:custGeom>
            <a:rect b="b" l="l" r="r" t="t"/>
            <a:pathLst>
              <a:path extrusionOk="0" h="484822" w="5897845">
                <a:moveTo>
                  <a:pt x="5897846" y="0"/>
                </a:moveTo>
                <a:lnTo>
                  <a:pt x="5776489" y="484823"/>
                </a:lnTo>
                <a:lnTo>
                  <a:pt x="0" y="484823"/>
                </a:lnTo>
                <a:lnTo>
                  <a:pt x="0" y="0"/>
                </a:lnTo>
                <a:lnTo>
                  <a:pt x="5897846"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44"/>
          <p:cNvSpPr/>
          <p:nvPr/>
        </p:nvSpPr>
        <p:spPr>
          <a:xfrm>
            <a:off x="5913514" y="2695530"/>
            <a:ext cx="5897845" cy="484944"/>
          </a:xfrm>
          <a:custGeom>
            <a:rect b="b" l="l" r="r" t="t"/>
            <a:pathLst>
              <a:path extrusionOk="0" h="484944" w="5897845">
                <a:moveTo>
                  <a:pt x="5897846" y="0"/>
                </a:moveTo>
                <a:lnTo>
                  <a:pt x="5776489" y="484944"/>
                </a:lnTo>
                <a:lnTo>
                  <a:pt x="0" y="484944"/>
                </a:lnTo>
                <a:lnTo>
                  <a:pt x="0" y="0"/>
                </a:lnTo>
                <a:lnTo>
                  <a:pt x="5897846"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0" name="Google Shape;280;p44"/>
          <p:cNvSpPr/>
          <p:nvPr/>
        </p:nvSpPr>
        <p:spPr>
          <a:xfrm>
            <a:off x="5913514" y="3429985"/>
            <a:ext cx="5897845" cy="484822"/>
          </a:xfrm>
          <a:custGeom>
            <a:rect b="b" l="l" r="r" t="t"/>
            <a:pathLst>
              <a:path extrusionOk="0" h="484822" w="5897845">
                <a:moveTo>
                  <a:pt x="5897846" y="0"/>
                </a:moveTo>
                <a:lnTo>
                  <a:pt x="5776489" y="484823"/>
                </a:lnTo>
                <a:lnTo>
                  <a:pt x="0" y="484823"/>
                </a:lnTo>
                <a:lnTo>
                  <a:pt x="0" y="0"/>
                </a:lnTo>
                <a:lnTo>
                  <a:pt x="5897846"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1" name="Google Shape;281;p44"/>
          <p:cNvSpPr/>
          <p:nvPr/>
        </p:nvSpPr>
        <p:spPr>
          <a:xfrm>
            <a:off x="5913514" y="4171236"/>
            <a:ext cx="5897845" cy="484944"/>
          </a:xfrm>
          <a:custGeom>
            <a:rect b="b" l="l" r="r" t="t"/>
            <a:pathLst>
              <a:path extrusionOk="0" h="484944" w="5897845">
                <a:moveTo>
                  <a:pt x="5897846" y="0"/>
                </a:moveTo>
                <a:lnTo>
                  <a:pt x="5776489" y="484823"/>
                </a:lnTo>
                <a:lnTo>
                  <a:pt x="0" y="484944"/>
                </a:lnTo>
                <a:lnTo>
                  <a:pt x="0" y="0"/>
                </a:lnTo>
                <a:lnTo>
                  <a:pt x="5897846" y="0"/>
                </a:lnTo>
                <a:close/>
              </a:path>
            </a:pathLst>
          </a:custGeom>
          <a:solidFill>
            <a:srgbClr val="0054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2" name="Google Shape;282;p44"/>
          <p:cNvSpPr/>
          <p:nvPr/>
        </p:nvSpPr>
        <p:spPr>
          <a:xfrm>
            <a:off x="5913514" y="4897681"/>
            <a:ext cx="5897845" cy="484943"/>
          </a:xfrm>
          <a:custGeom>
            <a:rect b="b" l="l" r="r" t="t"/>
            <a:pathLst>
              <a:path extrusionOk="0" h="484943" w="5897845">
                <a:moveTo>
                  <a:pt x="5897846" y="0"/>
                </a:moveTo>
                <a:lnTo>
                  <a:pt x="5776489" y="484944"/>
                </a:lnTo>
                <a:lnTo>
                  <a:pt x="0" y="484944"/>
                </a:lnTo>
                <a:lnTo>
                  <a:pt x="0" y="0"/>
                </a:lnTo>
                <a:lnTo>
                  <a:pt x="5897846"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3" name="Google Shape;283;p44"/>
          <p:cNvSpPr/>
          <p:nvPr/>
        </p:nvSpPr>
        <p:spPr>
          <a:xfrm>
            <a:off x="5770070" y="4279365"/>
            <a:ext cx="20752" cy="2184"/>
          </a:xfrm>
          <a:custGeom>
            <a:rect b="b" l="l" r="r" t="t"/>
            <a:pathLst>
              <a:path extrusionOk="0" h="2184" w="20752">
                <a:moveTo>
                  <a:pt x="0" y="0"/>
                </a:moveTo>
                <a:lnTo>
                  <a:pt x="20752" y="2184"/>
                </a:lnTo>
                <a:lnTo>
                  <a:pt x="20752" y="0"/>
                </a:lnTo>
                <a:lnTo>
                  <a:pt x="0" y="0"/>
                </a:lnTo>
                <a:close/>
              </a:path>
            </a:pathLst>
          </a:custGeom>
          <a:solidFill>
            <a:srgbClr val="CDA66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84" name="Google Shape;284;p44"/>
          <p:cNvGrpSpPr/>
          <p:nvPr/>
        </p:nvGrpSpPr>
        <p:grpSpPr>
          <a:xfrm>
            <a:off x="5678081" y="1179642"/>
            <a:ext cx="365407" cy="5696515"/>
            <a:chOff x="5678081" y="1362176"/>
            <a:chExt cx="365407" cy="6266166"/>
          </a:xfrm>
        </p:grpSpPr>
        <p:grpSp>
          <p:nvGrpSpPr>
            <p:cNvPr id="285" name="Google Shape;285;p44"/>
            <p:cNvGrpSpPr/>
            <p:nvPr/>
          </p:nvGrpSpPr>
          <p:grpSpPr>
            <a:xfrm>
              <a:off x="5678081" y="1362176"/>
              <a:ext cx="364799" cy="6266166"/>
              <a:chOff x="5678081" y="1362176"/>
              <a:chExt cx="364799" cy="6266166"/>
            </a:xfrm>
          </p:grpSpPr>
          <p:sp>
            <p:nvSpPr>
              <p:cNvPr id="286" name="Google Shape;286;p44"/>
              <p:cNvSpPr/>
              <p:nvPr/>
            </p:nvSpPr>
            <p:spPr>
              <a:xfrm>
                <a:off x="5811574" y="6365497"/>
                <a:ext cx="121" cy="69537"/>
              </a:xfrm>
              <a:custGeom>
                <a:rect b="b" l="l" r="r" t="t"/>
                <a:pathLst>
                  <a:path extrusionOk="0" h="69537" w="121">
                    <a:moveTo>
                      <a:pt x="121" y="0"/>
                    </a:moveTo>
                    <a:lnTo>
                      <a:pt x="121" y="69538"/>
                    </a:lnTo>
                    <a:lnTo>
                      <a:pt x="0" y="69538"/>
                    </a:lnTo>
                    <a:lnTo>
                      <a:pt x="0" y="0"/>
                    </a:lnTo>
                    <a:lnTo>
                      <a:pt x="121" y="0"/>
                    </a:lnTo>
                  </a:path>
                </a:pathLst>
              </a:custGeom>
              <a:solidFill>
                <a:srgbClr val="CCCC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7" name="Google Shape;287;p44"/>
              <p:cNvSpPr/>
              <p:nvPr/>
            </p:nvSpPr>
            <p:spPr>
              <a:xfrm>
                <a:off x="5678202" y="1362176"/>
                <a:ext cx="364678" cy="711154"/>
              </a:xfrm>
              <a:custGeom>
                <a:rect b="b" l="l" r="r" t="t"/>
                <a:pathLst>
                  <a:path extrusionOk="0" h="711154" w="364678">
                    <a:moveTo>
                      <a:pt x="0" y="711154"/>
                    </a:moveTo>
                    <a:lnTo>
                      <a:pt x="364679" y="711154"/>
                    </a:lnTo>
                    <a:cubicBezTo>
                      <a:pt x="364679" y="711154"/>
                      <a:pt x="205094" y="0"/>
                      <a:pt x="182279" y="0"/>
                    </a:cubicBezTo>
                    <a:cubicBezTo>
                      <a:pt x="159464" y="0"/>
                      <a:pt x="0" y="711154"/>
                      <a:pt x="0" y="711154"/>
                    </a:cubicBezTo>
                  </a:path>
                </a:pathLst>
              </a:custGeom>
              <a:solidFill>
                <a:srgbClr val="DBBA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dk1"/>
                  </a:solidFill>
                  <a:latin typeface="Calibri"/>
                  <a:ea typeface="Calibri"/>
                  <a:cs typeface="Calibri"/>
                  <a:sym typeface="Calibri"/>
                </a:endParaRPr>
              </a:p>
            </p:txBody>
          </p:sp>
          <p:sp>
            <p:nvSpPr>
              <p:cNvPr id="288" name="Google Shape;288;p44"/>
              <p:cNvSpPr/>
              <p:nvPr/>
            </p:nvSpPr>
            <p:spPr>
              <a:xfrm>
                <a:off x="5678081" y="1954521"/>
                <a:ext cx="91260" cy="5673821"/>
              </a:xfrm>
              <a:custGeom>
                <a:rect b="b" l="l" r="r" t="t"/>
                <a:pathLst>
                  <a:path extrusionOk="0" h="5673821" w="91260">
                    <a:moveTo>
                      <a:pt x="121" y="5673821"/>
                    </a:moveTo>
                    <a:lnTo>
                      <a:pt x="91261" y="5673821"/>
                    </a:lnTo>
                    <a:lnTo>
                      <a:pt x="91261" y="118809"/>
                    </a:lnTo>
                    <a:cubicBezTo>
                      <a:pt x="91261" y="118809"/>
                      <a:pt x="62014" y="121"/>
                      <a:pt x="45630" y="0"/>
                    </a:cubicBezTo>
                    <a:cubicBezTo>
                      <a:pt x="29368" y="0"/>
                      <a:pt x="0" y="118809"/>
                      <a:pt x="0" y="118809"/>
                    </a:cubicBezTo>
                    <a:lnTo>
                      <a:pt x="0" y="5673821"/>
                    </a:lnTo>
                    <a:close/>
                  </a:path>
                </a:pathLst>
              </a:custGeom>
              <a:solidFill>
                <a:srgbClr val="E7B80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89" name="Google Shape;289;p44"/>
            <p:cNvSpPr/>
            <p:nvPr/>
          </p:nvSpPr>
          <p:spPr>
            <a:xfrm>
              <a:off x="5769827" y="1362782"/>
              <a:ext cx="181307" cy="710547"/>
            </a:xfrm>
            <a:custGeom>
              <a:rect b="b" l="l" r="r" t="t"/>
              <a:pathLst>
                <a:path extrusionOk="0" h="710547" w="181307">
                  <a:moveTo>
                    <a:pt x="0" y="710547"/>
                  </a:moveTo>
                  <a:lnTo>
                    <a:pt x="181308" y="710547"/>
                  </a:lnTo>
                  <a:lnTo>
                    <a:pt x="89683" y="0"/>
                  </a:lnTo>
                  <a:lnTo>
                    <a:pt x="0" y="710547"/>
                  </a:lnTo>
                  <a:close/>
                </a:path>
              </a:pathLst>
            </a:custGeom>
            <a:solidFill>
              <a:srgbClr val="F0D1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90" name="Google Shape;290;p44"/>
            <p:cNvGrpSpPr/>
            <p:nvPr/>
          </p:nvGrpSpPr>
          <p:grpSpPr>
            <a:xfrm>
              <a:off x="5767643" y="1920783"/>
              <a:ext cx="275845" cy="5707559"/>
              <a:chOff x="5767643" y="1920783"/>
              <a:chExt cx="275845" cy="5707559"/>
            </a:xfrm>
          </p:grpSpPr>
          <p:sp>
            <p:nvSpPr>
              <p:cNvPr id="291" name="Google Shape;291;p44"/>
              <p:cNvSpPr/>
              <p:nvPr/>
            </p:nvSpPr>
            <p:spPr>
              <a:xfrm>
                <a:off x="5769342" y="1954521"/>
                <a:ext cx="182278" cy="5673821"/>
              </a:xfrm>
              <a:custGeom>
                <a:rect b="b" l="l" r="r" t="t"/>
                <a:pathLst>
                  <a:path extrusionOk="0" h="5673821" w="182278">
                    <a:moveTo>
                      <a:pt x="0" y="5673821"/>
                    </a:moveTo>
                    <a:lnTo>
                      <a:pt x="182279" y="5673821"/>
                    </a:lnTo>
                    <a:lnTo>
                      <a:pt x="182279" y="118687"/>
                    </a:lnTo>
                    <a:cubicBezTo>
                      <a:pt x="182279" y="118687"/>
                      <a:pt x="123784" y="0"/>
                      <a:pt x="91139" y="0"/>
                    </a:cubicBezTo>
                    <a:cubicBezTo>
                      <a:pt x="58494" y="0"/>
                      <a:pt x="0" y="118687"/>
                      <a:pt x="0" y="118687"/>
                    </a:cubicBezTo>
                    <a:lnTo>
                      <a:pt x="0" y="5673700"/>
                    </a:lnTo>
                    <a:close/>
                  </a:path>
                </a:pathLst>
              </a:custGeom>
              <a:solidFill>
                <a:srgbClr val="F6CF3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2" name="Google Shape;292;p44"/>
              <p:cNvSpPr/>
              <p:nvPr/>
            </p:nvSpPr>
            <p:spPr>
              <a:xfrm>
                <a:off x="5951621" y="1920783"/>
                <a:ext cx="91139" cy="5707558"/>
              </a:xfrm>
              <a:custGeom>
                <a:rect b="b" l="l" r="r" t="t"/>
                <a:pathLst>
                  <a:path extrusionOk="0" h="5707558" w="91139">
                    <a:moveTo>
                      <a:pt x="0" y="5707559"/>
                    </a:moveTo>
                    <a:lnTo>
                      <a:pt x="91139" y="5707559"/>
                    </a:lnTo>
                    <a:lnTo>
                      <a:pt x="91139" y="152546"/>
                    </a:lnTo>
                    <a:cubicBezTo>
                      <a:pt x="91139" y="152546"/>
                      <a:pt x="32766" y="0"/>
                      <a:pt x="16505" y="0"/>
                    </a:cubicBezTo>
                    <a:cubicBezTo>
                      <a:pt x="243" y="0"/>
                      <a:pt x="0" y="152425"/>
                      <a:pt x="0" y="152425"/>
                    </a:cubicBezTo>
                    <a:lnTo>
                      <a:pt x="0" y="5707559"/>
                    </a:lnTo>
                    <a:close/>
                  </a:path>
                </a:pathLst>
              </a:custGeom>
              <a:solidFill>
                <a:srgbClr val="F9DE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3" name="Google Shape;293;p44"/>
              <p:cNvSpPr/>
              <p:nvPr/>
            </p:nvSpPr>
            <p:spPr>
              <a:xfrm>
                <a:off x="5767643" y="3366514"/>
                <a:ext cx="1699" cy="77425"/>
              </a:xfrm>
              <a:custGeom>
                <a:rect b="b" l="l" r="r" t="t"/>
                <a:pathLst>
                  <a:path extrusionOk="0" h="77425" w="1699">
                    <a:moveTo>
                      <a:pt x="1699" y="0"/>
                    </a:moveTo>
                    <a:lnTo>
                      <a:pt x="1699" y="75970"/>
                    </a:lnTo>
                    <a:lnTo>
                      <a:pt x="0" y="77426"/>
                    </a:lnTo>
                    <a:lnTo>
                      <a:pt x="0" y="243"/>
                    </a:lnTo>
                    <a:cubicBezTo>
                      <a:pt x="0" y="243"/>
                      <a:pt x="1092" y="121"/>
                      <a:pt x="1699" y="0"/>
                    </a:cubicBezTo>
                  </a:path>
                </a:pathLst>
              </a:custGeom>
              <a:solidFill>
                <a:srgbClr val="AF762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4" name="Google Shape;294;p44"/>
              <p:cNvSpPr/>
              <p:nvPr/>
            </p:nvSpPr>
            <p:spPr>
              <a:xfrm>
                <a:off x="6042760" y="4928262"/>
                <a:ext cx="728" cy="77304"/>
              </a:xfrm>
              <a:custGeom>
                <a:rect b="b" l="l" r="r" t="t"/>
                <a:pathLst>
                  <a:path extrusionOk="0" h="77304" w="728">
                    <a:moveTo>
                      <a:pt x="0" y="0"/>
                    </a:moveTo>
                    <a:lnTo>
                      <a:pt x="728" y="0"/>
                    </a:lnTo>
                    <a:lnTo>
                      <a:pt x="728" y="77305"/>
                    </a:lnTo>
                    <a:lnTo>
                      <a:pt x="0" y="76819"/>
                    </a:lnTo>
                    <a:lnTo>
                      <a:pt x="0" y="0"/>
                    </a:lnTo>
                    <a:close/>
                  </a:path>
                </a:pathLst>
              </a:custGeom>
              <a:solidFill>
                <a:srgbClr val="CCCC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44"/>
            <p:cNvSpPr/>
            <p:nvPr/>
          </p:nvSpPr>
          <p:spPr>
            <a:xfrm>
              <a:off x="5806720" y="1362176"/>
              <a:ext cx="106794" cy="168808"/>
            </a:xfrm>
            <a:custGeom>
              <a:rect b="b" l="l" r="r" t="t"/>
              <a:pathLst>
                <a:path extrusionOk="0" h="168808" w="106794">
                  <a:moveTo>
                    <a:pt x="106794" y="168808"/>
                  </a:moveTo>
                  <a:cubicBezTo>
                    <a:pt x="90290" y="165531"/>
                    <a:pt x="72329" y="163226"/>
                    <a:pt x="53397" y="163226"/>
                  </a:cubicBezTo>
                  <a:cubicBezTo>
                    <a:pt x="34465" y="163226"/>
                    <a:pt x="16505" y="165531"/>
                    <a:pt x="0" y="168808"/>
                  </a:cubicBezTo>
                  <a:cubicBezTo>
                    <a:pt x="24757" y="75242"/>
                    <a:pt x="46723" y="0"/>
                    <a:pt x="53397" y="0"/>
                  </a:cubicBezTo>
                  <a:cubicBezTo>
                    <a:pt x="63349" y="0"/>
                    <a:pt x="82038" y="75363"/>
                    <a:pt x="106794" y="168808"/>
                  </a:cubicBezTo>
                </a:path>
              </a:pathLst>
            </a:custGeom>
            <a:solidFill>
              <a:srgbClr val="231F2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44"/>
          <p:cNvSpPr/>
          <p:nvPr/>
        </p:nvSpPr>
        <p:spPr>
          <a:xfrm>
            <a:off x="5585850" y="1851755"/>
            <a:ext cx="236768" cy="540988"/>
          </a:xfrm>
          <a:custGeom>
            <a:rect b="b" l="l" r="r" t="t"/>
            <a:pathLst>
              <a:path extrusionOk="0" h="540988" w="236768">
                <a:moveTo>
                  <a:pt x="236768" y="220"/>
                </a:moveTo>
                <a:cubicBezTo>
                  <a:pt x="236768" y="220"/>
                  <a:pt x="154731" y="-2329"/>
                  <a:pt x="88591" y="9928"/>
                </a:cubicBezTo>
                <a:cubicBezTo>
                  <a:pt x="34344" y="19880"/>
                  <a:pt x="0" y="38690"/>
                  <a:pt x="0" y="59321"/>
                </a:cubicBezTo>
                <a:lnTo>
                  <a:pt x="0" y="540988"/>
                </a:lnTo>
                <a:cubicBezTo>
                  <a:pt x="0" y="520358"/>
                  <a:pt x="34344" y="501547"/>
                  <a:pt x="88591" y="491474"/>
                </a:cubicBezTo>
                <a:cubicBezTo>
                  <a:pt x="154731" y="479217"/>
                  <a:pt x="236768" y="481766"/>
                  <a:pt x="236768" y="481766"/>
                </a:cubicBezTo>
                <a:lnTo>
                  <a:pt x="236768" y="22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7" name="Google Shape;297;p44"/>
          <p:cNvSpPr/>
          <p:nvPr/>
        </p:nvSpPr>
        <p:spPr>
          <a:xfrm>
            <a:off x="5585850" y="2586089"/>
            <a:ext cx="236768" cy="540988"/>
          </a:xfrm>
          <a:custGeom>
            <a:rect b="b" l="l" r="r" t="t"/>
            <a:pathLst>
              <a:path extrusionOk="0" h="540988" w="236768">
                <a:moveTo>
                  <a:pt x="236768" y="220"/>
                </a:moveTo>
                <a:cubicBezTo>
                  <a:pt x="236768" y="220"/>
                  <a:pt x="154731" y="-2329"/>
                  <a:pt x="88591" y="9928"/>
                </a:cubicBezTo>
                <a:cubicBezTo>
                  <a:pt x="34344" y="19880"/>
                  <a:pt x="0" y="38690"/>
                  <a:pt x="0" y="59321"/>
                </a:cubicBezTo>
                <a:lnTo>
                  <a:pt x="0" y="540988"/>
                </a:lnTo>
                <a:cubicBezTo>
                  <a:pt x="0" y="520358"/>
                  <a:pt x="34344" y="501547"/>
                  <a:pt x="88591" y="491474"/>
                </a:cubicBezTo>
                <a:cubicBezTo>
                  <a:pt x="154731" y="479217"/>
                  <a:pt x="236768" y="481766"/>
                  <a:pt x="236768" y="481766"/>
                </a:cubicBezTo>
                <a:lnTo>
                  <a:pt x="236768" y="9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8" name="Google Shape;298;p44"/>
          <p:cNvSpPr/>
          <p:nvPr/>
        </p:nvSpPr>
        <p:spPr>
          <a:xfrm>
            <a:off x="5585850" y="3320422"/>
            <a:ext cx="236768" cy="540988"/>
          </a:xfrm>
          <a:custGeom>
            <a:rect b="b" l="l" r="r" t="t"/>
            <a:pathLst>
              <a:path extrusionOk="0" h="540988" w="236768">
                <a:moveTo>
                  <a:pt x="236768" y="220"/>
                </a:moveTo>
                <a:cubicBezTo>
                  <a:pt x="236768" y="220"/>
                  <a:pt x="154731" y="-2329"/>
                  <a:pt x="88591" y="9928"/>
                </a:cubicBezTo>
                <a:cubicBezTo>
                  <a:pt x="34344" y="19880"/>
                  <a:pt x="0" y="38690"/>
                  <a:pt x="0" y="59321"/>
                </a:cubicBezTo>
                <a:lnTo>
                  <a:pt x="0" y="540988"/>
                </a:lnTo>
                <a:cubicBezTo>
                  <a:pt x="0" y="520358"/>
                  <a:pt x="34344" y="501547"/>
                  <a:pt x="88591" y="491474"/>
                </a:cubicBezTo>
                <a:cubicBezTo>
                  <a:pt x="154731" y="479217"/>
                  <a:pt x="236768" y="481766"/>
                  <a:pt x="236768" y="481766"/>
                </a:cubicBezTo>
                <a:lnTo>
                  <a:pt x="236768" y="98"/>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44"/>
          <p:cNvSpPr/>
          <p:nvPr/>
        </p:nvSpPr>
        <p:spPr>
          <a:xfrm>
            <a:off x="5585850" y="4061673"/>
            <a:ext cx="236768" cy="540988"/>
          </a:xfrm>
          <a:custGeom>
            <a:rect b="b" l="l" r="r" t="t"/>
            <a:pathLst>
              <a:path extrusionOk="0" h="540988" w="236768">
                <a:moveTo>
                  <a:pt x="236768" y="220"/>
                </a:moveTo>
                <a:cubicBezTo>
                  <a:pt x="236768" y="220"/>
                  <a:pt x="154731" y="-2329"/>
                  <a:pt x="88591" y="9928"/>
                </a:cubicBezTo>
                <a:cubicBezTo>
                  <a:pt x="34344" y="20001"/>
                  <a:pt x="0" y="38811"/>
                  <a:pt x="0" y="59321"/>
                </a:cubicBezTo>
                <a:lnTo>
                  <a:pt x="0" y="540988"/>
                </a:lnTo>
                <a:cubicBezTo>
                  <a:pt x="0" y="520358"/>
                  <a:pt x="34344" y="501547"/>
                  <a:pt x="88591" y="491596"/>
                </a:cubicBezTo>
                <a:cubicBezTo>
                  <a:pt x="154731" y="479339"/>
                  <a:pt x="236768" y="481887"/>
                  <a:pt x="236768" y="481887"/>
                </a:cubicBezTo>
                <a:lnTo>
                  <a:pt x="236768" y="220"/>
                </a:lnTo>
                <a:close/>
              </a:path>
            </a:pathLst>
          </a:custGeom>
          <a:solidFill>
            <a:srgbClr val="0054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0" name="Google Shape;300;p44"/>
          <p:cNvSpPr/>
          <p:nvPr/>
        </p:nvSpPr>
        <p:spPr>
          <a:xfrm>
            <a:off x="5585850" y="4788118"/>
            <a:ext cx="236768" cy="541109"/>
          </a:xfrm>
          <a:custGeom>
            <a:rect b="b" l="l" r="r" t="t"/>
            <a:pathLst>
              <a:path extrusionOk="0" h="541109" w="236768">
                <a:moveTo>
                  <a:pt x="236768" y="220"/>
                </a:moveTo>
                <a:cubicBezTo>
                  <a:pt x="236768" y="220"/>
                  <a:pt x="154731" y="-2329"/>
                  <a:pt x="88591" y="9929"/>
                </a:cubicBezTo>
                <a:cubicBezTo>
                  <a:pt x="34344" y="20001"/>
                  <a:pt x="0" y="38812"/>
                  <a:pt x="0" y="59442"/>
                </a:cubicBezTo>
                <a:lnTo>
                  <a:pt x="0" y="541110"/>
                </a:lnTo>
                <a:cubicBezTo>
                  <a:pt x="0" y="520479"/>
                  <a:pt x="34344" y="501669"/>
                  <a:pt x="88591" y="491596"/>
                </a:cubicBezTo>
                <a:cubicBezTo>
                  <a:pt x="154731" y="479339"/>
                  <a:pt x="236768" y="481887"/>
                  <a:pt x="236768" y="481887"/>
                </a:cubicBezTo>
                <a:lnTo>
                  <a:pt x="236768" y="22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44"/>
          <p:cNvSpPr/>
          <p:nvPr/>
        </p:nvSpPr>
        <p:spPr>
          <a:xfrm>
            <a:off x="5585850" y="5509830"/>
            <a:ext cx="236768" cy="540988"/>
          </a:xfrm>
          <a:custGeom>
            <a:rect b="b" l="l" r="r" t="t"/>
            <a:pathLst>
              <a:path extrusionOk="0" h="540988" w="236768">
                <a:moveTo>
                  <a:pt x="236768" y="220"/>
                </a:moveTo>
                <a:cubicBezTo>
                  <a:pt x="236768" y="220"/>
                  <a:pt x="154731" y="-2329"/>
                  <a:pt x="88591" y="9929"/>
                </a:cubicBezTo>
                <a:cubicBezTo>
                  <a:pt x="34344" y="19880"/>
                  <a:pt x="0" y="38690"/>
                  <a:pt x="0" y="59321"/>
                </a:cubicBezTo>
                <a:lnTo>
                  <a:pt x="0" y="540988"/>
                </a:lnTo>
                <a:cubicBezTo>
                  <a:pt x="0" y="520358"/>
                  <a:pt x="34344" y="501547"/>
                  <a:pt x="88591" y="491475"/>
                </a:cubicBezTo>
                <a:cubicBezTo>
                  <a:pt x="154731" y="479217"/>
                  <a:pt x="236768" y="481766"/>
                  <a:pt x="236768" y="481766"/>
                </a:cubicBezTo>
                <a:lnTo>
                  <a:pt x="236768" y="9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2" name="Google Shape;302;p44"/>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303" name="Google Shape;303;p44"/>
          <p:cNvGrpSpPr/>
          <p:nvPr/>
        </p:nvGrpSpPr>
        <p:grpSpPr>
          <a:xfrm>
            <a:off x="6080760" y="1994800"/>
            <a:ext cx="5708400" cy="4163500"/>
            <a:chOff x="6096000" y="1690000"/>
            <a:chExt cx="5708400" cy="4163500"/>
          </a:xfrm>
        </p:grpSpPr>
        <p:sp>
          <p:nvSpPr>
            <p:cNvPr id="304" name="Google Shape;304;p44"/>
            <p:cNvSpPr txBox="1"/>
            <p:nvPr/>
          </p:nvSpPr>
          <p:spPr>
            <a:xfrm>
              <a:off x="6096000" y="1690000"/>
              <a:ext cx="57084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who qualify for free or reduced lunch:</a:t>
              </a:r>
              <a:endParaRPr b="0" i="0" sz="1600" u="none" cap="none" strike="noStrike">
                <a:solidFill>
                  <a:schemeClr val="lt1"/>
                </a:solidFill>
                <a:latin typeface="Calibri"/>
                <a:ea typeface="Calibri"/>
                <a:cs typeface="Calibri"/>
                <a:sym typeface="Calibri"/>
              </a:endParaRPr>
            </a:p>
          </p:txBody>
        </p:sp>
        <p:sp>
          <p:nvSpPr>
            <p:cNvPr id="305" name="Google Shape;305;p44"/>
            <p:cNvSpPr txBox="1"/>
            <p:nvPr/>
          </p:nvSpPr>
          <p:spPr>
            <a:xfrm>
              <a:off x="6096000" y="2416188"/>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identified as gifted and talented:</a:t>
              </a:r>
              <a:endParaRPr b="1" i="0" sz="1600" u="none" cap="none" strike="noStrike">
                <a:solidFill>
                  <a:schemeClr val="lt1"/>
                </a:solidFill>
                <a:latin typeface="Calibri"/>
                <a:ea typeface="Calibri"/>
                <a:cs typeface="Calibri"/>
                <a:sym typeface="Calibri"/>
              </a:endParaRPr>
            </a:p>
          </p:txBody>
        </p:sp>
        <p:sp>
          <p:nvSpPr>
            <p:cNvPr id="306" name="Google Shape;306;p44"/>
            <p:cNvSpPr txBox="1"/>
            <p:nvPr/>
          </p:nvSpPr>
          <p:spPr>
            <a:xfrm>
              <a:off x="6096000" y="3142375"/>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identified as English learners:</a:t>
              </a:r>
              <a:endParaRPr b="0" i="0" sz="1600" u="none" cap="none" strike="noStrike">
                <a:solidFill>
                  <a:schemeClr val="lt1"/>
                </a:solidFill>
                <a:latin typeface="Calibri"/>
                <a:ea typeface="Calibri"/>
                <a:cs typeface="Calibri"/>
                <a:sym typeface="Calibri"/>
              </a:endParaRPr>
            </a:p>
          </p:txBody>
        </p:sp>
        <p:sp>
          <p:nvSpPr>
            <p:cNvPr id="307" name="Google Shape;307;p44"/>
            <p:cNvSpPr txBox="1"/>
            <p:nvPr/>
          </p:nvSpPr>
          <p:spPr>
            <a:xfrm>
              <a:off x="6096000" y="3887450"/>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identified for special education:</a:t>
              </a:r>
              <a:endParaRPr b="0" i="0" sz="1600" u="none" cap="none" strike="noStrike">
                <a:solidFill>
                  <a:schemeClr val="lt1"/>
                </a:solidFill>
                <a:latin typeface="Calibri"/>
                <a:ea typeface="Calibri"/>
                <a:cs typeface="Calibri"/>
                <a:sym typeface="Calibri"/>
              </a:endParaRPr>
            </a:p>
          </p:txBody>
        </p:sp>
        <p:sp>
          <p:nvSpPr>
            <p:cNvPr id="308" name="Google Shape;308;p44"/>
            <p:cNvSpPr txBox="1"/>
            <p:nvPr/>
          </p:nvSpPr>
          <p:spPr>
            <a:xfrm>
              <a:off x="6096000" y="4605125"/>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experiencing homelessness:</a:t>
              </a:r>
              <a:endParaRPr b="0" i="0" sz="1600" u="none" cap="none" strike="noStrike">
                <a:solidFill>
                  <a:schemeClr val="lt1"/>
                </a:solidFill>
                <a:latin typeface="Calibri"/>
                <a:ea typeface="Calibri"/>
                <a:cs typeface="Calibri"/>
                <a:sym typeface="Calibri"/>
              </a:endParaRPr>
            </a:p>
          </p:txBody>
        </p:sp>
        <p:sp>
          <p:nvSpPr>
            <p:cNvPr id="309" name="Google Shape;309;p44"/>
            <p:cNvSpPr txBox="1"/>
            <p:nvPr/>
          </p:nvSpPr>
          <p:spPr>
            <a:xfrm>
              <a:off x="6096000" y="5333900"/>
              <a:ext cx="5285700" cy="5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Home languages spoken by ELL students:</a:t>
              </a:r>
              <a:endParaRPr b="1" i="0" sz="2000" u="none" cap="none" strike="noStrike">
                <a:solidFill>
                  <a:schemeClr val="lt1"/>
                </a:solidFill>
                <a:latin typeface="Calibri"/>
                <a:ea typeface="Calibri"/>
                <a:cs typeface="Calibri"/>
                <a:sym typeface="Calibri"/>
              </a:endParaRPr>
            </a:p>
          </p:txBody>
        </p:sp>
      </p:grpSp>
      <p:sp>
        <p:nvSpPr>
          <p:cNvPr id="310" name="Google Shape;310;p44"/>
          <p:cNvSpPr txBox="1"/>
          <p:nvPr/>
        </p:nvSpPr>
        <p:spPr>
          <a:xfrm>
            <a:off x="658393"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White:</a:t>
            </a:r>
            <a:endParaRPr b="0" i="0" sz="1800" u="none" cap="none" strike="noStrike">
              <a:solidFill>
                <a:schemeClr val="dk1"/>
              </a:solidFill>
              <a:latin typeface="Calibri"/>
              <a:ea typeface="Calibri"/>
              <a:cs typeface="Calibri"/>
              <a:sym typeface="Calibri"/>
            </a:endParaRPr>
          </a:p>
        </p:txBody>
      </p:sp>
      <p:sp>
        <p:nvSpPr>
          <p:cNvPr id="311" name="Google Shape;311;p44"/>
          <p:cNvSpPr txBox="1"/>
          <p:nvPr/>
        </p:nvSpPr>
        <p:spPr>
          <a:xfrm>
            <a:off x="1559711"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Black:</a:t>
            </a:r>
            <a:endParaRPr b="0" i="0" sz="1800" u="none" cap="none" strike="noStrike">
              <a:solidFill>
                <a:schemeClr val="dk1"/>
              </a:solidFill>
              <a:latin typeface="Calibri"/>
              <a:ea typeface="Calibri"/>
              <a:cs typeface="Calibri"/>
              <a:sym typeface="Calibri"/>
            </a:endParaRPr>
          </a:p>
        </p:txBody>
      </p:sp>
      <p:sp>
        <p:nvSpPr>
          <p:cNvPr id="312" name="Google Shape;312;p44"/>
          <p:cNvSpPr txBox="1"/>
          <p:nvPr/>
        </p:nvSpPr>
        <p:spPr>
          <a:xfrm>
            <a:off x="2461029"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Hispanic:</a:t>
            </a:r>
            <a:endParaRPr b="0" i="0" sz="1800" u="none" cap="none" strike="noStrike">
              <a:solidFill>
                <a:schemeClr val="dk1"/>
              </a:solidFill>
              <a:latin typeface="Calibri"/>
              <a:ea typeface="Calibri"/>
              <a:cs typeface="Calibri"/>
              <a:sym typeface="Calibri"/>
            </a:endParaRPr>
          </a:p>
        </p:txBody>
      </p:sp>
      <p:sp>
        <p:nvSpPr>
          <p:cNvPr id="313" name="Google Shape;313;p44"/>
          <p:cNvSpPr txBox="1"/>
          <p:nvPr/>
        </p:nvSpPr>
        <p:spPr>
          <a:xfrm>
            <a:off x="3362347"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Asian:</a:t>
            </a:r>
            <a:endParaRPr b="0" i="0" sz="1800" u="none" cap="none" strike="noStrike">
              <a:solidFill>
                <a:schemeClr val="dk1"/>
              </a:solidFill>
              <a:latin typeface="Calibri"/>
              <a:ea typeface="Calibri"/>
              <a:cs typeface="Calibri"/>
              <a:sym typeface="Calibri"/>
            </a:endParaRPr>
          </a:p>
        </p:txBody>
      </p:sp>
      <p:sp>
        <p:nvSpPr>
          <p:cNvPr id="314" name="Google Shape;314;p44"/>
          <p:cNvSpPr txBox="1"/>
          <p:nvPr/>
        </p:nvSpPr>
        <p:spPr>
          <a:xfrm>
            <a:off x="4263665"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Other:</a:t>
            </a:r>
            <a:endParaRPr b="0" i="0" sz="1800" u="none" cap="none" strike="noStrike">
              <a:solidFill>
                <a:schemeClr val="dk1"/>
              </a:solidFill>
              <a:latin typeface="Calibri"/>
              <a:ea typeface="Calibri"/>
              <a:cs typeface="Calibri"/>
              <a:sym typeface="Calibri"/>
            </a:endParaRPr>
          </a:p>
        </p:txBody>
      </p:sp>
      <p:pic>
        <p:nvPicPr>
          <p:cNvPr id="315" name="Google Shape;315;p44"/>
          <p:cNvPicPr preferRelativeResize="0"/>
          <p:nvPr/>
        </p:nvPicPr>
        <p:blipFill rotWithShape="1">
          <a:blip r:embed="rId2">
            <a:alphaModFix/>
          </a:blip>
          <a:srcRect b="0" l="0" r="0" t="0"/>
          <a:stretch/>
        </p:blipFill>
        <p:spPr>
          <a:xfrm>
            <a:off x="915508" y="5016401"/>
            <a:ext cx="578546" cy="778044"/>
          </a:xfrm>
          <a:prstGeom prst="rect">
            <a:avLst/>
          </a:prstGeom>
          <a:noFill/>
          <a:ln>
            <a:noFill/>
          </a:ln>
        </p:spPr>
      </p:pic>
      <p:pic>
        <p:nvPicPr>
          <p:cNvPr id="316" name="Google Shape;316;p44"/>
          <p:cNvPicPr preferRelativeResize="0"/>
          <p:nvPr/>
        </p:nvPicPr>
        <p:blipFill rotWithShape="1">
          <a:blip r:embed="rId3">
            <a:alphaModFix/>
          </a:blip>
          <a:srcRect b="0" l="0" r="0" t="0"/>
          <a:stretch/>
        </p:blipFill>
        <p:spPr>
          <a:xfrm>
            <a:off x="1817005" y="5043158"/>
            <a:ext cx="578546" cy="778044"/>
          </a:xfrm>
          <a:prstGeom prst="rect">
            <a:avLst/>
          </a:prstGeom>
          <a:noFill/>
          <a:ln>
            <a:noFill/>
          </a:ln>
        </p:spPr>
      </p:pic>
      <p:pic>
        <p:nvPicPr>
          <p:cNvPr id="317" name="Google Shape;317;p44"/>
          <p:cNvPicPr preferRelativeResize="0"/>
          <p:nvPr/>
        </p:nvPicPr>
        <p:blipFill rotWithShape="1">
          <a:blip r:embed="rId4">
            <a:alphaModFix/>
          </a:blip>
          <a:srcRect b="0" l="0" r="0" t="0"/>
          <a:stretch/>
        </p:blipFill>
        <p:spPr>
          <a:xfrm>
            <a:off x="2718502" y="5016401"/>
            <a:ext cx="578546" cy="778044"/>
          </a:xfrm>
          <a:prstGeom prst="rect">
            <a:avLst/>
          </a:prstGeom>
          <a:noFill/>
          <a:ln>
            <a:noFill/>
          </a:ln>
        </p:spPr>
      </p:pic>
      <p:pic>
        <p:nvPicPr>
          <p:cNvPr id="318" name="Google Shape;318;p44"/>
          <p:cNvPicPr preferRelativeResize="0"/>
          <p:nvPr/>
        </p:nvPicPr>
        <p:blipFill rotWithShape="1">
          <a:blip r:embed="rId5">
            <a:alphaModFix/>
          </a:blip>
          <a:srcRect b="0" l="0" r="0" t="0"/>
          <a:stretch/>
        </p:blipFill>
        <p:spPr>
          <a:xfrm>
            <a:off x="3619999" y="5029589"/>
            <a:ext cx="578546" cy="778044"/>
          </a:xfrm>
          <a:prstGeom prst="rect">
            <a:avLst/>
          </a:prstGeom>
          <a:noFill/>
          <a:ln>
            <a:noFill/>
          </a:ln>
        </p:spPr>
      </p:pic>
      <p:pic>
        <p:nvPicPr>
          <p:cNvPr id="319" name="Google Shape;319;p44"/>
          <p:cNvPicPr preferRelativeResize="0"/>
          <p:nvPr/>
        </p:nvPicPr>
        <p:blipFill rotWithShape="1">
          <a:blip r:embed="rId6">
            <a:alphaModFix/>
          </a:blip>
          <a:srcRect b="0" l="0" r="0" t="0"/>
          <a:stretch/>
        </p:blipFill>
        <p:spPr>
          <a:xfrm>
            <a:off x="4521495" y="5016401"/>
            <a:ext cx="578546" cy="778044"/>
          </a:xfrm>
          <a:prstGeom prst="rect">
            <a:avLst/>
          </a:prstGeom>
          <a:noFill/>
          <a:ln>
            <a:noFill/>
          </a:ln>
        </p:spPr>
      </p:pic>
      <p:sp>
        <p:nvSpPr>
          <p:cNvPr id="320" name="Google Shape;320;p44"/>
          <p:cNvSpPr txBox="1"/>
          <p:nvPr/>
        </p:nvSpPr>
        <p:spPr>
          <a:xfrm>
            <a:off x="1814257" y="2383643"/>
            <a:ext cx="2361187" cy="166196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Calibri"/>
                <a:ea typeface="Calibri"/>
                <a:cs typeface="Calibri"/>
                <a:sym typeface="Calibri"/>
              </a:rPr>
              <a:t>Total Student</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Calibri"/>
                <a:ea typeface="Calibri"/>
                <a:cs typeface="Calibri"/>
                <a:sym typeface="Calibri"/>
              </a:rPr>
              <a:t>Enrollment:</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accent2"/>
              </a:buClr>
              <a:buSzPts val="4800"/>
              <a:buFont typeface="Calibri"/>
              <a:buNone/>
            </a:pPr>
            <a:r>
              <a:rPr b="1" i="0" lang="en-US" sz="4800" u="none" cap="none" strike="noStrike">
                <a:solidFill>
                  <a:schemeClr val="accent4"/>
                </a:solidFill>
                <a:latin typeface="Calibri"/>
                <a:ea typeface="Calibri"/>
                <a:cs typeface="Calibri"/>
                <a:sym typeface="Calibri"/>
              </a:rPr>
              <a:t>41,529</a:t>
            </a:r>
            <a:endParaRPr b="1" i="0" sz="4800" u="none" cap="none" strike="noStrike">
              <a:solidFill>
                <a:schemeClr val="accent4"/>
              </a:solidFill>
              <a:latin typeface="Calibri"/>
              <a:ea typeface="Calibri"/>
              <a:cs typeface="Calibri"/>
              <a:sym typeface="Calibri"/>
            </a:endParaRPr>
          </a:p>
        </p:txBody>
      </p:sp>
      <p:graphicFrame>
        <p:nvGraphicFramePr>
          <p:cNvPr id="321" name="Google Shape;321;p44"/>
          <p:cNvGraphicFramePr/>
          <p:nvPr/>
        </p:nvGraphicFramePr>
        <p:xfrm>
          <a:off x="427100" y="1411282"/>
          <a:ext cx="5135500" cy="3423667"/>
        </p:xfrm>
        <a:graphic>
          <a:graphicData uri="http://schemas.openxmlformats.org/drawingml/2006/chart">
            <c:chart r:id="rId7"/>
          </a:graphicData>
        </a:graphic>
      </p:graphicFrame>
      <p:sp>
        <p:nvSpPr>
          <p:cNvPr id="322" name="Google Shape;322;p44"/>
          <p:cNvSpPr txBox="1"/>
          <p:nvPr/>
        </p:nvSpPr>
        <p:spPr>
          <a:xfrm>
            <a:off x="658393"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1"/>
                </a:solidFill>
                <a:latin typeface="Calibri"/>
                <a:ea typeface="Calibri"/>
                <a:cs typeface="Calibri"/>
                <a:sym typeface="Calibri"/>
              </a:rPr>
              <a:t>45.9%</a:t>
            </a:r>
            <a:endParaRPr b="0" i="0" sz="1400" u="none" cap="none" strike="noStrike">
              <a:solidFill>
                <a:srgbClr val="000000"/>
              </a:solidFill>
              <a:latin typeface="Arial"/>
              <a:ea typeface="Arial"/>
              <a:cs typeface="Arial"/>
              <a:sym typeface="Arial"/>
            </a:endParaRPr>
          </a:p>
        </p:txBody>
      </p:sp>
      <p:sp>
        <p:nvSpPr>
          <p:cNvPr id="323" name="Google Shape;323;p44"/>
          <p:cNvSpPr txBox="1"/>
          <p:nvPr/>
        </p:nvSpPr>
        <p:spPr>
          <a:xfrm>
            <a:off x="1559711"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5"/>
                </a:solidFill>
                <a:latin typeface="Calibri"/>
                <a:ea typeface="Calibri"/>
                <a:cs typeface="Calibri"/>
                <a:sym typeface="Calibri"/>
              </a:rPr>
              <a:t>23.4%</a:t>
            </a:r>
            <a:endParaRPr b="1" i="0" sz="1800" u="none" cap="none" strike="noStrike">
              <a:solidFill>
                <a:schemeClr val="accent5"/>
              </a:solidFill>
              <a:latin typeface="Calibri"/>
              <a:ea typeface="Calibri"/>
              <a:cs typeface="Calibri"/>
              <a:sym typeface="Calibri"/>
            </a:endParaRPr>
          </a:p>
        </p:txBody>
      </p:sp>
      <p:sp>
        <p:nvSpPr>
          <p:cNvPr id="324" name="Google Shape;324;p44"/>
          <p:cNvSpPr txBox="1"/>
          <p:nvPr/>
        </p:nvSpPr>
        <p:spPr>
          <a:xfrm>
            <a:off x="2461029"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4"/>
                </a:solidFill>
                <a:latin typeface="Calibri"/>
                <a:ea typeface="Calibri"/>
                <a:cs typeface="Calibri"/>
                <a:sym typeface="Calibri"/>
              </a:rPr>
              <a:t>19.1%</a:t>
            </a:r>
            <a:endParaRPr b="1" i="0" sz="1800" u="none" cap="none" strike="noStrike">
              <a:solidFill>
                <a:schemeClr val="accent4"/>
              </a:solidFill>
              <a:latin typeface="Calibri"/>
              <a:ea typeface="Calibri"/>
              <a:cs typeface="Calibri"/>
              <a:sym typeface="Calibri"/>
            </a:endParaRPr>
          </a:p>
        </p:txBody>
      </p:sp>
      <p:sp>
        <p:nvSpPr>
          <p:cNvPr id="325" name="Google Shape;325;p44"/>
          <p:cNvSpPr txBox="1"/>
          <p:nvPr/>
        </p:nvSpPr>
        <p:spPr>
          <a:xfrm>
            <a:off x="3362347"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3"/>
                </a:solidFill>
                <a:latin typeface="Calibri"/>
                <a:ea typeface="Calibri"/>
                <a:cs typeface="Calibri"/>
                <a:sym typeface="Calibri"/>
              </a:rPr>
              <a:t>4.9%</a:t>
            </a:r>
            <a:endParaRPr b="1" i="0" sz="1800" u="none" cap="none" strike="noStrike">
              <a:solidFill>
                <a:schemeClr val="accent3"/>
              </a:solidFill>
              <a:latin typeface="Calibri"/>
              <a:ea typeface="Calibri"/>
              <a:cs typeface="Calibri"/>
              <a:sym typeface="Calibri"/>
            </a:endParaRPr>
          </a:p>
        </p:txBody>
      </p:sp>
      <p:sp>
        <p:nvSpPr>
          <p:cNvPr id="326" name="Google Shape;326;p44"/>
          <p:cNvSpPr txBox="1"/>
          <p:nvPr/>
        </p:nvSpPr>
        <p:spPr>
          <a:xfrm>
            <a:off x="4263665"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2"/>
                </a:solidFill>
                <a:latin typeface="Calibri"/>
                <a:ea typeface="Calibri"/>
                <a:cs typeface="Calibri"/>
                <a:sym typeface="Calibri"/>
              </a:rPr>
              <a:t>6.7%</a:t>
            </a:r>
            <a:endParaRPr b="1" i="0" sz="1800" u="none" cap="none" strike="noStrike">
              <a:solidFill>
                <a:schemeClr val="accent2"/>
              </a:solidFill>
              <a:latin typeface="Calibri"/>
              <a:ea typeface="Calibri"/>
              <a:cs typeface="Calibri"/>
              <a:sym typeface="Calibri"/>
            </a:endParaRPr>
          </a:p>
        </p:txBody>
      </p:sp>
      <p:sp>
        <p:nvSpPr>
          <p:cNvPr id="327" name="Google Shape;327;p44"/>
          <p:cNvSpPr txBox="1"/>
          <p:nvPr/>
        </p:nvSpPr>
        <p:spPr>
          <a:xfrm>
            <a:off x="10132593" y="1961318"/>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20,557 </a:t>
            </a:r>
            <a:r>
              <a:rPr b="0" i="0" lang="en-US" sz="1800" u="none" cap="none" strike="noStrike">
                <a:solidFill>
                  <a:schemeClr val="lt2"/>
                </a:solidFill>
                <a:latin typeface="Calibri"/>
                <a:ea typeface="Calibri"/>
                <a:cs typeface="Calibri"/>
                <a:sym typeface="Calibri"/>
              </a:rPr>
              <a:t>(49.5%)</a:t>
            </a:r>
            <a:endParaRPr b="0" i="0" sz="1400" u="none" cap="none" strike="noStrike">
              <a:solidFill>
                <a:srgbClr val="000000"/>
              </a:solidFill>
              <a:latin typeface="Arial"/>
              <a:ea typeface="Arial"/>
              <a:cs typeface="Arial"/>
              <a:sym typeface="Arial"/>
            </a:endParaRPr>
          </a:p>
        </p:txBody>
      </p:sp>
      <p:sp>
        <p:nvSpPr>
          <p:cNvPr id="328" name="Google Shape;328;p44"/>
          <p:cNvSpPr txBox="1"/>
          <p:nvPr/>
        </p:nvSpPr>
        <p:spPr>
          <a:xfrm>
            <a:off x="9690274" y="2686181"/>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8,686 </a:t>
            </a:r>
            <a:r>
              <a:rPr b="0" i="0" lang="en-US" sz="1800" u="none" cap="none" strike="noStrike">
                <a:solidFill>
                  <a:schemeClr val="lt2"/>
                </a:solidFill>
                <a:latin typeface="Calibri"/>
                <a:ea typeface="Calibri"/>
                <a:cs typeface="Calibri"/>
                <a:sym typeface="Calibri"/>
              </a:rPr>
              <a:t>(20.9%)</a:t>
            </a:r>
            <a:endParaRPr b="0" i="0" sz="1400" u="none" cap="none" strike="noStrike">
              <a:solidFill>
                <a:srgbClr val="000000"/>
              </a:solidFill>
              <a:latin typeface="Arial"/>
              <a:ea typeface="Arial"/>
              <a:cs typeface="Arial"/>
              <a:sym typeface="Arial"/>
            </a:endParaRPr>
          </a:p>
        </p:txBody>
      </p:sp>
      <p:sp>
        <p:nvSpPr>
          <p:cNvPr id="329" name="Google Shape;329;p44"/>
          <p:cNvSpPr txBox="1"/>
          <p:nvPr/>
        </p:nvSpPr>
        <p:spPr>
          <a:xfrm>
            <a:off x="9423833" y="3433263"/>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8,075 </a:t>
            </a:r>
            <a:r>
              <a:rPr b="0" i="0" lang="en-US" sz="1800" u="none" cap="none" strike="noStrike">
                <a:solidFill>
                  <a:schemeClr val="lt2"/>
                </a:solidFill>
                <a:latin typeface="Calibri"/>
                <a:ea typeface="Calibri"/>
                <a:cs typeface="Calibri"/>
                <a:sym typeface="Calibri"/>
              </a:rPr>
              <a:t>(19.4%)</a:t>
            </a:r>
            <a:endParaRPr b="0" i="0" sz="1400" u="none" cap="none" strike="noStrike">
              <a:solidFill>
                <a:srgbClr val="000000"/>
              </a:solidFill>
              <a:latin typeface="Arial"/>
              <a:ea typeface="Arial"/>
              <a:cs typeface="Arial"/>
              <a:sym typeface="Arial"/>
            </a:endParaRPr>
          </a:p>
        </p:txBody>
      </p:sp>
      <p:sp>
        <p:nvSpPr>
          <p:cNvPr id="330" name="Google Shape;330;p44"/>
          <p:cNvSpPr txBox="1"/>
          <p:nvPr/>
        </p:nvSpPr>
        <p:spPr>
          <a:xfrm>
            <a:off x="9603814" y="4170826"/>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4,877 </a:t>
            </a:r>
            <a:r>
              <a:rPr b="0" i="0" lang="en-US" sz="1800" u="none" cap="none" strike="noStrike">
                <a:solidFill>
                  <a:schemeClr val="lt2"/>
                </a:solidFill>
                <a:latin typeface="Calibri"/>
                <a:ea typeface="Calibri"/>
                <a:cs typeface="Calibri"/>
                <a:sym typeface="Calibri"/>
              </a:rPr>
              <a:t>(11.7%)</a:t>
            </a:r>
            <a:endParaRPr b="0" i="0" sz="1400" u="none" cap="none" strike="noStrike">
              <a:solidFill>
                <a:srgbClr val="000000"/>
              </a:solidFill>
              <a:latin typeface="Arial"/>
              <a:ea typeface="Arial"/>
              <a:cs typeface="Arial"/>
              <a:sym typeface="Arial"/>
            </a:endParaRPr>
          </a:p>
        </p:txBody>
      </p:sp>
      <p:sp>
        <p:nvSpPr>
          <p:cNvPr id="331" name="Google Shape;331;p44"/>
          <p:cNvSpPr txBox="1"/>
          <p:nvPr/>
        </p:nvSpPr>
        <p:spPr>
          <a:xfrm>
            <a:off x="9309493" y="4893606"/>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612 </a:t>
            </a:r>
            <a:r>
              <a:rPr b="0" i="0" lang="en-US" sz="1800" u="none" cap="none" strike="noStrike">
                <a:solidFill>
                  <a:schemeClr val="lt2"/>
                </a:solidFill>
                <a:latin typeface="Calibri"/>
                <a:ea typeface="Calibri"/>
                <a:cs typeface="Calibri"/>
                <a:sym typeface="Calibri"/>
              </a:rPr>
              <a:t>(1.5%)</a:t>
            </a:r>
            <a:endParaRPr b="0" i="0" sz="1400" u="none" cap="none" strike="noStrike">
              <a:solidFill>
                <a:srgbClr val="000000"/>
              </a:solidFill>
              <a:latin typeface="Arial"/>
              <a:ea typeface="Arial"/>
              <a:cs typeface="Arial"/>
              <a:sym typeface="Arial"/>
            </a:endParaRPr>
          </a:p>
        </p:txBody>
      </p:sp>
      <p:sp>
        <p:nvSpPr>
          <p:cNvPr id="332" name="Google Shape;332;p44"/>
          <p:cNvSpPr txBox="1"/>
          <p:nvPr/>
        </p:nvSpPr>
        <p:spPr>
          <a:xfrm>
            <a:off x="9616474" y="5618469"/>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95</a:t>
            </a:r>
            <a:endParaRPr b="0" i="0" sz="1800" u="none" cap="none" strike="noStrike">
              <a:solidFill>
                <a:schemeClr val="lt2"/>
              </a:solidFill>
              <a:latin typeface="Calibri"/>
              <a:ea typeface="Calibri"/>
              <a:cs typeface="Calibri"/>
              <a:sym typeface="Calibri"/>
            </a:endParaRPr>
          </a:p>
        </p:txBody>
      </p:sp>
      <p:sp>
        <p:nvSpPr>
          <p:cNvPr id="333" name="Google Shape;333;p44"/>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Our Students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of a Graduate - Columns 1">
  <p:cSld name="Portrait of a Graduate - Columns_1">
    <p:spTree>
      <p:nvGrpSpPr>
        <p:cNvPr id="27" name="Shape 27"/>
        <p:cNvGrpSpPr/>
        <p:nvPr/>
      </p:nvGrpSpPr>
      <p:grpSpPr>
        <a:xfrm>
          <a:off x="0" y="0"/>
          <a:ext cx="0" cy="0"/>
          <a:chOff x="0" y="0"/>
          <a:chExt cx="0" cy="0"/>
        </a:xfrm>
      </p:grpSpPr>
      <p:sp>
        <p:nvSpPr>
          <p:cNvPr id="28" name="Google Shape;28;g25aaf8a04b1_1_816"/>
          <p:cNvSpPr/>
          <p:nvPr/>
        </p:nvSpPr>
        <p:spPr>
          <a:xfrm>
            <a:off x="0" y="3484278"/>
            <a:ext cx="2441400" cy="3390900"/>
          </a:xfrm>
          <a:prstGeom prst="rect">
            <a:avLst/>
          </a:prstGeom>
          <a:gradFill>
            <a:gsLst>
              <a:gs pos="0">
                <a:schemeClr val="accent4"/>
              </a:gs>
              <a:gs pos="100000">
                <a:srgbClr val="87120A"/>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g25aaf8a04b1_1_816"/>
          <p:cNvSpPr/>
          <p:nvPr/>
        </p:nvSpPr>
        <p:spPr>
          <a:xfrm>
            <a:off x="4872972" y="3484278"/>
            <a:ext cx="2441400" cy="3390900"/>
          </a:xfrm>
          <a:prstGeom prst="rect">
            <a:avLst/>
          </a:prstGeom>
          <a:gradFill>
            <a:gsLst>
              <a:gs pos="0">
                <a:schemeClr val="accent1"/>
              </a:gs>
              <a:gs pos="100000">
                <a:srgbClr val="0F5F64"/>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g25aaf8a04b1_1_816"/>
          <p:cNvSpPr/>
          <p:nvPr/>
        </p:nvSpPr>
        <p:spPr>
          <a:xfrm>
            <a:off x="2438400" y="3484278"/>
            <a:ext cx="2441400" cy="3390900"/>
          </a:xfrm>
          <a:prstGeom prst="rect">
            <a:avLst/>
          </a:prstGeom>
          <a:gradFill>
            <a:gsLst>
              <a:gs pos="0">
                <a:schemeClr val="accent2"/>
              </a:gs>
              <a:gs pos="100000">
                <a:srgbClr val="894D07"/>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g25aaf8a04b1_1_816"/>
          <p:cNvSpPr/>
          <p:nvPr/>
        </p:nvSpPr>
        <p:spPr>
          <a:xfrm>
            <a:off x="7303743" y="3484278"/>
            <a:ext cx="2441400" cy="3390900"/>
          </a:xfrm>
          <a:prstGeom prst="rect">
            <a:avLst/>
          </a:prstGeom>
          <a:gradFill>
            <a:gsLst>
              <a:gs pos="0">
                <a:schemeClr val="accent3"/>
              </a:gs>
              <a:gs pos="100000">
                <a:srgbClr val="2C5E46"/>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g25aaf8a04b1_1_816"/>
          <p:cNvSpPr/>
          <p:nvPr/>
        </p:nvSpPr>
        <p:spPr>
          <a:xfrm>
            <a:off x="9711708" y="3484278"/>
            <a:ext cx="2479500" cy="3390900"/>
          </a:xfrm>
          <a:prstGeom prst="rect">
            <a:avLst/>
          </a:prstGeom>
          <a:gradFill>
            <a:gsLst>
              <a:gs pos="0">
                <a:srgbClr val="F4CD3B"/>
              </a:gs>
              <a:gs pos="100000">
                <a:srgbClr val="DBB011"/>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 name="Google Shape;33;g25aaf8a04b1_1_816"/>
          <p:cNvPicPr preferRelativeResize="0"/>
          <p:nvPr/>
        </p:nvPicPr>
        <p:blipFill rotWithShape="1">
          <a:blip r:embed="rId2">
            <a:alphaModFix/>
          </a:blip>
          <a:srcRect b="0" l="0" r="0" t="0"/>
          <a:stretch/>
        </p:blipFill>
        <p:spPr>
          <a:xfrm>
            <a:off x="537147" y="1784957"/>
            <a:ext cx="1347116" cy="1325562"/>
          </a:xfrm>
          <a:prstGeom prst="rect">
            <a:avLst/>
          </a:prstGeom>
          <a:noFill/>
          <a:ln>
            <a:noFill/>
          </a:ln>
        </p:spPr>
      </p:pic>
      <p:pic>
        <p:nvPicPr>
          <p:cNvPr id="34" name="Google Shape;34;g25aaf8a04b1_1_816"/>
          <p:cNvPicPr preferRelativeResize="0"/>
          <p:nvPr/>
        </p:nvPicPr>
        <p:blipFill rotWithShape="1">
          <a:blip r:embed="rId3">
            <a:alphaModFix/>
          </a:blip>
          <a:srcRect b="0" l="0" r="0" t="0"/>
          <a:stretch/>
        </p:blipFill>
        <p:spPr>
          <a:xfrm>
            <a:off x="2993136" y="1939283"/>
            <a:ext cx="1260901" cy="1131577"/>
          </a:xfrm>
          <a:prstGeom prst="rect">
            <a:avLst/>
          </a:prstGeom>
          <a:noFill/>
          <a:ln>
            <a:noFill/>
          </a:ln>
        </p:spPr>
      </p:pic>
      <p:pic>
        <p:nvPicPr>
          <p:cNvPr id="35" name="Google Shape;35;g25aaf8a04b1_1_816"/>
          <p:cNvPicPr preferRelativeResize="0"/>
          <p:nvPr/>
        </p:nvPicPr>
        <p:blipFill rotWithShape="1">
          <a:blip r:embed="rId4">
            <a:alphaModFix/>
          </a:blip>
          <a:srcRect b="0" l="0" r="0" t="0"/>
          <a:stretch/>
        </p:blipFill>
        <p:spPr>
          <a:xfrm>
            <a:off x="7789008" y="1709518"/>
            <a:ext cx="1379447" cy="1379447"/>
          </a:xfrm>
          <a:prstGeom prst="rect">
            <a:avLst/>
          </a:prstGeom>
          <a:noFill/>
          <a:ln>
            <a:noFill/>
          </a:ln>
        </p:spPr>
      </p:pic>
      <p:pic>
        <p:nvPicPr>
          <p:cNvPr id="36" name="Google Shape;36;g25aaf8a04b1_1_816"/>
          <p:cNvPicPr preferRelativeResize="0"/>
          <p:nvPr/>
        </p:nvPicPr>
        <p:blipFill rotWithShape="1">
          <a:blip r:embed="rId5">
            <a:alphaModFix/>
          </a:blip>
          <a:srcRect b="0" l="0" r="0" t="0"/>
          <a:stretch/>
        </p:blipFill>
        <p:spPr>
          <a:xfrm>
            <a:off x="10245587" y="1687965"/>
            <a:ext cx="1422555" cy="1422555"/>
          </a:xfrm>
          <a:prstGeom prst="rect">
            <a:avLst/>
          </a:prstGeom>
          <a:noFill/>
          <a:ln>
            <a:noFill/>
          </a:ln>
        </p:spPr>
      </p:pic>
      <p:sp>
        <p:nvSpPr>
          <p:cNvPr id="37" name="Google Shape;37;g25aaf8a04b1_1_816"/>
          <p:cNvSpPr/>
          <p:nvPr/>
        </p:nvSpPr>
        <p:spPr>
          <a:xfrm rot="10800000">
            <a:off x="896740" y="3431100"/>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g25aaf8a04b1_1_816"/>
          <p:cNvSpPr/>
          <p:nvPr/>
        </p:nvSpPr>
        <p:spPr>
          <a:xfrm rot="10800000">
            <a:off x="3341744" y="3431100"/>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g25aaf8a04b1_1_816"/>
          <p:cNvSpPr/>
          <p:nvPr/>
        </p:nvSpPr>
        <p:spPr>
          <a:xfrm rot="10800000">
            <a:off x="5768460" y="3431981"/>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g25aaf8a04b1_1_816"/>
          <p:cNvSpPr/>
          <p:nvPr/>
        </p:nvSpPr>
        <p:spPr>
          <a:xfrm rot="10800000">
            <a:off x="8185524" y="3419281"/>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g25aaf8a04b1_1_816"/>
          <p:cNvSpPr/>
          <p:nvPr/>
        </p:nvSpPr>
        <p:spPr>
          <a:xfrm rot="10800000">
            <a:off x="10642024" y="3419281"/>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2" name="Google Shape;42;g25aaf8a04b1_1_816"/>
          <p:cNvPicPr preferRelativeResize="0"/>
          <p:nvPr/>
        </p:nvPicPr>
        <p:blipFill rotWithShape="1">
          <a:blip r:embed="rId6">
            <a:alphaModFix/>
          </a:blip>
          <a:srcRect b="0" l="0" r="0" t="0"/>
          <a:stretch/>
        </p:blipFill>
        <p:spPr>
          <a:xfrm>
            <a:off x="5354306" y="1736511"/>
            <a:ext cx="1497995" cy="1379447"/>
          </a:xfrm>
          <a:prstGeom prst="rect">
            <a:avLst/>
          </a:prstGeom>
          <a:noFill/>
          <a:ln>
            <a:noFill/>
          </a:ln>
        </p:spPr>
      </p:pic>
      <p:sp>
        <p:nvSpPr>
          <p:cNvPr id="43" name="Google Shape;43;g25aaf8a04b1_1_816"/>
          <p:cNvSpPr txBox="1"/>
          <p:nvPr>
            <p:ph type="title"/>
          </p:nvPr>
        </p:nvSpPr>
        <p:spPr>
          <a:xfrm>
            <a:off x="855979" y="367583"/>
            <a:ext cx="9903600" cy="905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25aaf8a04b1_1_816"/>
          <p:cNvSpPr txBox="1"/>
          <p:nvPr/>
        </p:nvSpPr>
        <p:spPr>
          <a:xfrm>
            <a:off x="137160" y="4306137"/>
            <a:ext cx="21792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STUDENT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ACHIEVEMENT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Improve student achievement through rigorous curriculum and instruction providing students with evidence-based educational experiences that not only engage but also excite, prepare, and support students.</a:t>
            </a:r>
            <a:endParaRPr b="0" i="0" sz="1400" u="none" cap="none" strike="noStrike">
              <a:solidFill>
                <a:srgbClr val="000000"/>
              </a:solidFill>
              <a:latin typeface="Arial"/>
              <a:ea typeface="Arial"/>
              <a:cs typeface="Arial"/>
              <a:sym typeface="Arial"/>
            </a:endParaRPr>
          </a:p>
        </p:txBody>
      </p:sp>
      <p:sp>
        <p:nvSpPr>
          <p:cNvPr id="45" name="Google Shape;45;g25aaf8a04b1_1_816"/>
          <p:cNvSpPr txBox="1"/>
          <p:nvPr/>
        </p:nvSpPr>
        <p:spPr>
          <a:xfrm>
            <a:off x="2503423" y="4304434"/>
            <a:ext cx="22986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DIVERSITY, EQUITY, INCLUSION, AND BELONGING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Foster and instill a culture of diversity, equity, inclusion, and belonging across the district and address opportunity gaps.</a:t>
            </a:r>
            <a:endParaRPr b="0" i="0" sz="1400" u="none" cap="none" strike="noStrike">
              <a:solidFill>
                <a:srgbClr val="000000"/>
              </a:solidFill>
              <a:latin typeface="Arial"/>
              <a:ea typeface="Arial"/>
              <a:cs typeface="Arial"/>
              <a:sym typeface="Arial"/>
            </a:endParaRPr>
          </a:p>
        </p:txBody>
      </p:sp>
      <p:sp>
        <p:nvSpPr>
          <p:cNvPr id="46" name="Google Shape;46;g25aaf8a04b1_1_816"/>
          <p:cNvSpPr txBox="1"/>
          <p:nvPr/>
        </p:nvSpPr>
        <p:spPr>
          <a:xfrm>
            <a:off x="4877967" y="4304434"/>
            <a:ext cx="24414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HIGHLY EFFECTIVE, CULTURALLY RESPONSIVE WORKFORCE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Hire, support, and retain a highly effective, culturally responsive and diverse workforce.</a:t>
            </a:r>
            <a:endParaRPr b="0" i="0" sz="1400" u="none" cap="none" strike="noStrike">
              <a:solidFill>
                <a:srgbClr val="000000"/>
              </a:solidFill>
              <a:latin typeface="Arial"/>
              <a:ea typeface="Arial"/>
              <a:cs typeface="Arial"/>
              <a:sym typeface="Arial"/>
            </a:endParaRPr>
          </a:p>
        </p:txBody>
      </p:sp>
      <p:sp>
        <p:nvSpPr>
          <p:cNvPr id="47" name="Google Shape;47;g25aaf8a04b1_1_816"/>
          <p:cNvSpPr txBox="1"/>
          <p:nvPr/>
        </p:nvSpPr>
        <p:spPr>
          <a:xfrm>
            <a:off x="7472195" y="4304434"/>
            <a:ext cx="20985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OUTREACH AND ENGAGEMENT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Effectively engage students, employees, families, and community members to improve opportunities and outcomes for all students.</a:t>
            </a:r>
            <a:endParaRPr b="0" i="0" sz="1400" u="none" cap="none" strike="noStrike">
              <a:solidFill>
                <a:srgbClr val="000000"/>
              </a:solidFill>
              <a:latin typeface="Arial"/>
              <a:ea typeface="Arial"/>
              <a:cs typeface="Arial"/>
              <a:sym typeface="Arial"/>
            </a:endParaRPr>
          </a:p>
        </p:txBody>
      </p:sp>
      <p:sp>
        <p:nvSpPr>
          <p:cNvPr id="48" name="Google Shape;48;g25aaf8a04b1_1_816"/>
          <p:cNvSpPr txBox="1"/>
          <p:nvPr/>
        </p:nvSpPr>
        <p:spPr>
          <a:xfrm>
            <a:off x="9925987" y="4304434"/>
            <a:ext cx="20985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ORGANIZATIONAL HEALTH AND EFFECTIVENESS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Foster a culture of continuous improvement to maximize organizational effectiveness and efficiency, support the well-being of our team members, and provide formal recognition of their efforts.</a:t>
            </a:r>
            <a:endParaRPr b="0" i="0" sz="1400" u="none" cap="none" strike="noStrike">
              <a:solidFill>
                <a:srgbClr val="000000"/>
              </a:solidFill>
              <a:latin typeface="Arial"/>
              <a:ea typeface="Arial"/>
              <a:cs typeface="Arial"/>
              <a:sym typeface="Arial"/>
            </a:endParaRPr>
          </a:p>
        </p:txBody>
      </p:sp>
      <p:sp>
        <p:nvSpPr>
          <p:cNvPr id="49" name="Google Shape;49;g25aaf8a04b1_1_816"/>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Employees 2022">
  <p:cSld name="Our Employees 2022">
    <p:spTree>
      <p:nvGrpSpPr>
        <p:cNvPr id="334" name="Shape 334"/>
        <p:cNvGrpSpPr/>
        <p:nvPr/>
      </p:nvGrpSpPr>
      <p:grpSpPr>
        <a:xfrm>
          <a:off x="0" y="0"/>
          <a:ext cx="0" cy="0"/>
          <a:chOff x="0" y="0"/>
          <a:chExt cx="0" cy="0"/>
        </a:xfrm>
      </p:grpSpPr>
      <p:sp>
        <p:nvSpPr>
          <p:cNvPr id="335" name="Google Shape;335;p4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6" name="Google Shape;336;p45"/>
          <p:cNvSpPr txBox="1"/>
          <p:nvPr/>
        </p:nvSpPr>
        <p:spPr>
          <a:xfrm>
            <a:off x="929711" y="2015904"/>
            <a:ext cx="3582429"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Total number of</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contracted employees</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37" name="Google Shape;337;p45"/>
          <p:cNvSpPr txBox="1"/>
          <p:nvPr/>
        </p:nvSpPr>
        <p:spPr>
          <a:xfrm>
            <a:off x="7659604" y="2015904"/>
            <a:ext cx="3572348"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Total number of</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subs/non contracted</a:t>
            </a: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338" name="Google Shape;338;p45"/>
          <p:cNvSpPr/>
          <p:nvPr/>
        </p:nvSpPr>
        <p:spPr>
          <a:xfrm>
            <a:off x="5146073" y="4370813"/>
            <a:ext cx="1899851" cy="1899851"/>
          </a:xfrm>
          <a:prstGeom prst="ellipse">
            <a:avLst/>
          </a:prstGeom>
          <a:solidFill>
            <a:schemeClr val="lt1"/>
          </a:solidFill>
          <a:ln cap="flat" cmpd="sng" w="63500">
            <a:solidFill>
              <a:schemeClr val="accent2"/>
            </a:solidFill>
            <a:prstDash val="solid"/>
            <a:miter lim="800000"/>
            <a:headEnd len="sm" w="sm" type="none"/>
            <a:tailEnd len="sm" w="sm" type="none"/>
          </a:ln>
          <a:effectLst>
            <a:outerShdw blurRad="203200" rotWithShape="0" algn="tr" dir="8100000" dist="165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9" name="Google Shape;339;p45"/>
          <p:cNvSpPr/>
          <p:nvPr/>
        </p:nvSpPr>
        <p:spPr>
          <a:xfrm>
            <a:off x="8503401" y="4373947"/>
            <a:ext cx="1899851" cy="1899851"/>
          </a:xfrm>
          <a:prstGeom prst="ellipse">
            <a:avLst/>
          </a:prstGeom>
          <a:solidFill>
            <a:schemeClr val="lt1"/>
          </a:solidFill>
          <a:ln cap="flat" cmpd="sng" w="63500">
            <a:solidFill>
              <a:schemeClr val="accent3"/>
            </a:solidFill>
            <a:prstDash val="solid"/>
            <a:miter lim="800000"/>
            <a:headEnd len="sm" w="sm" type="none"/>
            <a:tailEnd len="sm" w="sm" type="none"/>
          </a:ln>
          <a:effectLst>
            <a:outerShdw blurRad="203200" rotWithShape="0" algn="tr" dir="8100000" dist="165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0" name="Google Shape;340;p45"/>
          <p:cNvSpPr/>
          <p:nvPr/>
        </p:nvSpPr>
        <p:spPr>
          <a:xfrm>
            <a:off x="1788747" y="4373946"/>
            <a:ext cx="1899851" cy="1899851"/>
          </a:xfrm>
          <a:prstGeom prst="ellipse">
            <a:avLst/>
          </a:prstGeom>
          <a:solidFill>
            <a:schemeClr val="lt1"/>
          </a:solidFill>
          <a:ln cap="flat" cmpd="sng" w="63500">
            <a:solidFill>
              <a:schemeClr val="accent1"/>
            </a:solidFill>
            <a:prstDash val="solid"/>
            <a:miter lim="800000"/>
            <a:headEnd len="sm" w="sm" type="none"/>
            <a:tailEnd len="sm" w="sm" type="none"/>
          </a:ln>
          <a:effectLst>
            <a:outerShdw blurRad="203200" rotWithShape="0" algn="tr" dir="8100000" dist="165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p45"/>
          <p:cNvSpPr txBox="1"/>
          <p:nvPr/>
        </p:nvSpPr>
        <p:spPr>
          <a:xfrm>
            <a:off x="1897286" y="4823644"/>
            <a:ext cx="1682771"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Times New Roman"/>
                <a:ea typeface="Times New Roman"/>
                <a:cs typeface="Times New Roman"/>
                <a:sym typeface="Times New Roman"/>
              </a:rPr>
              <a:t>  </a:t>
            </a:r>
            <a:r>
              <a:rPr b="0" i="0" lang="en-US" sz="1800" u="none" cap="none" strike="noStrike">
                <a:solidFill>
                  <a:schemeClr val="accent6"/>
                </a:solidFill>
                <a:latin typeface="Calibri"/>
                <a:ea typeface="Calibri"/>
                <a:cs typeface="Calibri"/>
                <a:sym typeface="Calibri"/>
              </a:rPr>
              <a:t>Total number of </a:t>
            </a:r>
            <a:r>
              <a:rPr b="1" i="0" lang="en-US" sz="1800" u="none" cap="none" strike="noStrike">
                <a:solidFill>
                  <a:schemeClr val="accent6"/>
                </a:solidFill>
                <a:latin typeface="Calibri"/>
                <a:ea typeface="Calibri"/>
                <a:cs typeface="Calibri"/>
                <a:sym typeface="Calibri"/>
              </a:rPr>
              <a:t>certified</a:t>
            </a:r>
            <a:r>
              <a:rPr b="0" i="0" lang="en-US" sz="1800" u="none" cap="none" strike="noStrike">
                <a:solidFill>
                  <a:schemeClr val="accent6"/>
                </a:solidFill>
                <a:latin typeface="Calibri"/>
                <a:ea typeface="Calibri"/>
                <a:cs typeface="Calibri"/>
                <a:sym typeface="Calibri"/>
              </a:rPr>
              <a:t>:</a:t>
            </a:r>
            <a:endParaRPr b="0" i="0" sz="1400" u="none" cap="none" strike="noStrike">
              <a:solidFill>
                <a:schemeClr val="accent6"/>
              </a:solidFill>
              <a:latin typeface="Arial"/>
              <a:ea typeface="Arial"/>
              <a:cs typeface="Arial"/>
              <a:sym typeface="Arial"/>
            </a:endParaRPr>
          </a:p>
        </p:txBody>
      </p:sp>
      <p:sp>
        <p:nvSpPr>
          <p:cNvPr id="342" name="Google Shape;342;p45"/>
          <p:cNvSpPr txBox="1"/>
          <p:nvPr/>
        </p:nvSpPr>
        <p:spPr>
          <a:xfrm>
            <a:off x="5261865" y="4823239"/>
            <a:ext cx="1682771"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Times New Roman"/>
                <a:ea typeface="Times New Roman"/>
                <a:cs typeface="Times New Roman"/>
                <a:sym typeface="Times New Roman"/>
              </a:rPr>
              <a:t> </a:t>
            </a:r>
            <a:r>
              <a:rPr b="0" i="0" lang="en-US" sz="1800" u="none" cap="none" strike="noStrike">
                <a:solidFill>
                  <a:schemeClr val="accent6"/>
                </a:solidFill>
                <a:latin typeface="Calibri"/>
                <a:ea typeface="Calibri"/>
                <a:cs typeface="Calibri"/>
                <a:sym typeface="Calibri"/>
              </a:rPr>
              <a:t>Total number of </a:t>
            </a:r>
            <a:r>
              <a:rPr b="1" i="0" lang="en-US" sz="1800" u="none" cap="none" strike="noStrike">
                <a:solidFill>
                  <a:schemeClr val="accent6"/>
                </a:solidFill>
                <a:latin typeface="Calibri"/>
                <a:ea typeface="Calibri"/>
                <a:cs typeface="Calibri"/>
                <a:sym typeface="Calibri"/>
              </a:rPr>
              <a:t>teachers</a:t>
            </a:r>
            <a:r>
              <a:rPr b="0" i="0" lang="en-US" sz="1800" u="none" cap="none" strike="noStrike">
                <a:solidFill>
                  <a:schemeClr val="accent6"/>
                </a:solidFill>
                <a:latin typeface="Calibri"/>
                <a:ea typeface="Calibri"/>
                <a:cs typeface="Calibri"/>
                <a:sym typeface="Calibri"/>
              </a:rPr>
              <a:t>:</a:t>
            </a:r>
            <a:endParaRPr b="0" i="0" sz="1400" u="none" cap="none" strike="noStrike">
              <a:solidFill>
                <a:schemeClr val="accent6"/>
              </a:solidFill>
              <a:latin typeface="Arial"/>
              <a:ea typeface="Arial"/>
              <a:cs typeface="Arial"/>
              <a:sym typeface="Arial"/>
            </a:endParaRPr>
          </a:p>
        </p:txBody>
      </p:sp>
      <p:sp>
        <p:nvSpPr>
          <p:cNvPr id="343" name="Google Shape;343;p45"/>
          <p:cNvSpPr txBox="1"/>
          <p:nvPr/>
        </p:nvSpPr>
        <p:spPr>
          <a:xfrm>
            <a:off x="8624640" y="4819242"/>
            <a:ext cx="1682771"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Calibri"/>
                <a:ea typeface="Calibri"/>
                <a:cs typeface="Calibri"/>
                <a:sym typeface="Calibri"/>
              </a:rPr>
              <a:t>Total number</a:t>
            </a:r>
            <a:endParaRPr b="0" i="0" sz="14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Calibri"/>
                <a:ea typeface="Calibri"/>
                <a:cs typeface="Calibri"/>
                <a:sym typeface="Calibri"/>
              </a:rPr>
              <a:t>of </a:t>
            </a:r>
            <a:r>
              <a:rPr b="1" i="0" lang="en-US" sz="1800" u="none" cap="none" strike="noStrike">
                <a:solidFill>
                  <a:schemeClr val="accent6"/>
                </a:solidFill>
                <a:latin typeface="Calibri"/>
                <a:ea typeface="Calibri"/>
                <a:cs typeface="Calibri"/>
                <a:sym typeface="Calibri"/>
              </a:rPr>
              <a:t>classified</a:t>
            </a:r>
            <a:r>
              <a:rPr b="0" i="0" lang="en-US" sz="1800" u="none" cap="none" strike="noStrike">
                <a:solidFill>
                  <a:schemeClr val="accent6"/>
                </a:solidFill>
                <a:latin typeface="Calibri"/>
                <a:ea typeface="Calibri"/>
                <a:cs typeface="Calibri"/>
                <a:sym typeface="Calibri"/>
              </a:rPr>
              <a:t>:</a:t>
            </a:r>
            <a:endParaRPr b="0" i="0" sz="1400" u="none" cap="none" strike="noStrike">
              <a:solidFill>
                <a:schemeClr val="accent6"/>
              </a:solidFill>
              <a:latin typeface="Arial"/>
              <a:ea typeface="Arial"/>
              <a:cs typeface="Arial"/>
              <a:sym typeface="Arial"/>
            </a:endParaRPr>
          </a:p>
        </p:txBody>
      </p:sp>
      <p:graphicFrame>
        <p:nvGraphicFramePr>
          <p:cNvPr id="344" name="Google Shape;344;p45"/>
          <p:cNvGraphicFramePr/>
          <p:nvPr/>
        </p:nvGraphicFramePr>
        <p:xfrm>
          <a:off x="3528250" y="808828"/>
          <a:ext cx="5135500" cy="3423667"/>
        </p:xfrm>
        <a:graphic>
          <a:graphicData uri="http://schemas.openxmlformats.org/drawingml/2006/chart">
            <c:chart r:id="rId2"/>
          </a:graphicData>
        </a:graphic>
      </p:graphicFrame>
      <p:sp>
        <p:nvSpPr>
          <p:cNvPr id="345" name="Google Shape;345;p45"/>
          <p:cNvSpPr txBox="1"/>
          <p:nvPr/>
        </p:nvSpPr>
        <p:spPr>
          <a:xfrm>
            <a:off x="4975599" y="1800483"/>
            <a:ext cx="2225484" cy="153885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Calibri"/>
                <a:ea typeface="Calibri"/>
                <a:cs typeface="Calibri"/>
                <a:sym typeface="Calibri"/>
              </a:rPr>
              <a:t>Total number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Calibri"/>
                <a:ea typeface="Calibri"/>
                <a:cs typeface="Calibri"/>
                <a:sym typeface="Calibri"/>
              </a:rPr>
              <a:t>of employees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US" sz="4000" u="none" cap="none" strike="noStrike">
                <a:solidFill>
                  <a:schemeClr val="accent6"/>
                </a:solidFill>
                <a:latin typeface="Calibri"/>
                <a:ea typeface="Calibri"/>
                <a:cs typeface="Calibri"/>
                <a:sym typeface="Calibri"/>
              </a:rPr>
              <a:t> 9,357</a:t>
            </a:r>
            <a:endParaRPr b="1" i="0" sz="4000" u="none" cap="none" strike="noStrike">
              <a:solidFill>
                <a:schemeClr val="accent6"/>
              </a:solidFill>
              <a:latin typeface="Calibri"/>
              <a:ea typeface="Calibri"/>
              <a:cs typeface="Calibri"/>
              <a:sym typeface="Calibri"/>
            </a:endParaRPr>
          </a:p>
        </p:txBody>
      </p:sp>
      <p:sp>
        <p:nvSpPr>
          <p:cNvPr id="346" name="Google Shape;346;p45"/>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Our Employees</a:t>
            </a:r>
            <a:endParaRPr b="0" i="0" sz="1400" u="none" cap="none" strike="noStrike">
              <a:solidFill>
                <a:srgbClr val="000000"/>
              </a:solidFill>
              <a:latin typeface="Arial"/>
              <a:ea typeface="Arial"/>
              <a:cs typeface="Arial"/>
              <a:sym typeface="Arial"/>
            </a:endParaRPr>
          </a:p>
        </p:txBody>
      </p:sp>
      <p:sp>
        <p:nvSpPr>
          <p:cNvPr id="347" name="Google Shape;347;p45"/>
          <p:cNvSpPr txBox="1"/>
          <p:nvPr/>
        </p:nvSpPr>
        <p:spPr>
          <a:xfrm>
            <a:off x="1645066" y="2567851"/>
            <a:ext cx="2225484" cy="80018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4000" u="none" cap="none" strike="noStrike">
                <a:solidFill>
                  <a:schemeClr val="accent4"/>
                </a:solidFill>
                <a:latin typeface="Calibri"/>
                <a:ea typeface="Calibri"/>
                <a:cs typeface="Calibri"/>
                <a:sym typeface="Calibri"/>
              </a:rPr>
              <a:t>6,915</a:t>
            </a:r>
            <a:endParaRPr b="1" i="0" sz="4000" u="none" cap="none" strike="noStrike">
              <a:solidFill>
                <a:schemeClr val="accent4"/>
              </a:solidFill>
              <a:latin typeface="Calibri"/>
              <a:ea typeface="Calibri"/>
              <a:cs typeface="Calibri"/>
              <a:sym typeface="Calibri"/>
            </a:endParaRPr>
          </a:p>
        </p:txBody>
      </p:sp>
      <p:sp>
        <p:nvSpPr>
          <p:cNvPr id="348" name="Google Shape;348;p45"/>
          <p:cNvSpPr txBox="1"/>
          <p:nvPr/>
        </p:nvSpPr>
        <p:spPr>
          <a:xfrm>
            <a:off x="8353282" y="2567851"/>
            <a:ext cx="2225484" cy="80018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4000" u="none" cap="none" strike="noStrike">
                <a:solidFill>
                  <a:schemeClr val="accent5"/>
                </a:solidFill>
                <a:latin typeface="Calibri"/>
                <a:ea typeface="Calibri"/>
                <a:cs typeface="Calibri"/>
                <a:sym typeface="Calibri"/>
              </a:rPr>
              <a:t>2,442</a:t>
            </a:r>
            <a:endParaRPr b="1" i="0" sz="4000" u="none" cap="none" strike="noStrike">
              <a:solidFill>
                <a:schemeClr val="accent5"/>
              </a:solidFill>
              <a:latin typeface="Calibri"/>
              <a:ea typeface="Calibri"/>
              <a:cs typeface="Calibri"/>
              <a:sym typeface="Calibri"/>
            </a:endParaRPr>
          </a:p>
        </p:txBody>
      </p:sp>
      <p:sp>
        <p:nvSpPr>
          <p:cNvPr id="349" name="Google Shape;349;p45"/>
          <p:cNvSpPr txBox="1"/>
          <p:nvPr/>
        </p:nvSpPr>
        <p:spPr>
          <a:xfrm>
            <a:off x="1788744" y="5356941"/>
            <a:ext cx="1899851" cy="6155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800" u="none" cap="none" strike="noStrike">
                <a:solidFill>
                  <a:schemeClr val="accent1"/>
                </a:solidFill>
                <a:latin typeface="Calibri"/>
                <a:ea typeface="Calibri"/>
                <a:cs typeface="Calibri"/>
                <a:sym typeface="Calibri"/>
              </a:rPr>
              <a:t>3,850</a:t>
            </a:r>
            <a:endParaRPr b="1" i="0" sz="2800" u="none" cap="none" strike="noStrike">
              <a:solidFill>
                <a:schemeClr val="accent1"/>
              </a:solidFill>
              <a:latin typeface="Calibri"/>
              <a:ea typeface="Calibri"/>
              <a:cs typeface="Calibri"/>
              <a:sym typeface="Calibri"/>
            </a:endParaRPr>
          </a:p>
        </p:txBody>
      </p:sp>
      <p:sp>
        <p:nvSpPr>
          <p:cNvPr id="350" name="Google Shape;350;p45"/>
          <p:cNvSpPr txBox="1"/>
          <p:nvPr/>
        </p:nvSpPr>
        <p:spPr>
          <a:xfrm>
            <a:off x="8516098" y="5356941"/>
            <a:ext cx="1887153" cy="6155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800" u="none" cap="none" strike="noStrike">
                <a:solidFill>
                  <a:schemeClr val="accent3"/>
                </a:solidFill>
                <a:latin typeface="Calibri"/>
                <a:ea typeface="Calibri"/>
                <a:cs typeface="Calibri"/>
                <a:sym typeface="Calibri"/>
              </a:rPr>
              <a:t>3,065</a:t>
            </a:r>
            <a:endParaRPr b="1" i="0" sz="2800" u="none" cap="none" strike="noStrike">
              <a:solidFill>
                <a:schemeClr val="accent3"/>
              </a:solidFill>
              <a:latin typeface="Calibri"/>
              <a:ea typeface="Calibri"/>
              <a:cs typeface="Calibri"/>
              <a:sym typeface="Calibri"/>
            </a:endParaRPr>
          </a:p>
        </p:txBody>
      </p:sp>
      <p:sp>
        <p:nvSpPr>
          <p:cNvPr id="351" name="Google Shape;351;p45"/>
          <p:cNvSpPr txBox="1"/>
          <p:nvPr/>
        </p:nvSpPr>
        <p:spPr>
          <a:xfrm>
            <a:off x="5162668" y="5356941"/>
            <a:ext cx="1868016" cy="6155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800" u="none" cap="none" strike="noStrike">
                <a:solidFill>
                  <a:schemeClr val="accent2"/>
                </a:solidFill>
                <a:latin typeface="Calibri"/>
                <a:ea typeface="Calibri"/>
                <a:cs typeface="Calibri"/>
                <a:sym typeface="Calibri"/>
              </a:rPr>
              <a:t>3,059</a:t>
            </a:r>
            <a:endParaRPr b="1" i="0" sz="2800" u="none" cap="none" strike="noStrike">
              <a:solidFill>
                <a:schemeClr val="accent2"/>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chools 2022">
  <p:cSld name="Our Schools 2022">
    <p:spTree>
      <p:nvGrpSpPr>
        <p:cNvPr id="352" name="Shape 352"/>
        <p:cNvGrpSpPr/>
        <p:nvPr/>
      </p:nvGrpSpPr>
      <p:grpSpPr>
        <a:xfrm>
          <a:off x="0" y="0"/>
          <a:ext cx="0" cy="0"/>
          <a:chOff x="0" y="0"/>
          <a:chExt cx="0" cy="0"/>
        </a:xfrm>
      </p:grpSpPr>
      <p:sp>
        <p:nvSpPr>
          <p:cNvPr id="353" name="Google Shape;353;p46"/>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54" name="Google Shape;354;p46"/>
          <p:cNvSpPr/>
          <p:nvPr/>
        </p:nvSpPr>
        <p:spPr>
          <a:xfrm>
            <a:off x="4490719" y="1553368"/>
            <a:ext cx="7076441"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Calibri"/>
              <a:ea typeface="Calibri"/>
              <a:cs typeface="Calibri"/>
              <a:sym typeface="Calibri"/>
            </a:endParaRPr>
          </a:p>
        </p:txBody>
      </p:sp>
      <p:sp>
        <p:nvSpPr>
          <p:cNvPr id="355" name="Google Shape;355;p46"/>
          <p:cNvSpPr/>
          <p:nvPr/>
        </p:nvSpPr>
        <p:spPr>
          <a:xfrm>
            <a:off x="3111499" y="2281538"/>
            <a:ext cx="8488373"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6" name="Google Shape;356;p46"/>
          <p:cNvSpPr/>
          <p:nvPr/>
        </p:nvSpPr>
        <p:spPr>
          <a:xfrm>
            <a:off x="2691765" y="3009707"/>
            <a:ext cx="8905875"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46"/>
          <p:cNvSpPr/>
          <p:nvPr/>
        </p:nvSpPr>
        <p:spPr>
          <a:xfrm>
            <a:off x="2691765" y="3715350"/>
            <a:ext cx="8905875"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8" name="Google Shape;358;p46"/>
          <p:cNvSpPr/>
          <p:nvPr/>
        </p:nvSpPr>
        <p:spPr>
          <a:xfrm>
            <a:off x="3543299" y="4443520"/>
            <a:ext cx="8058870"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46"/>
          <p:cNvSpPr/>
          <p:nvPr/>
        </p:nvSpPr>
        <p:spPr>
          <a:xfrm>
            <a:off x="3543299" y="5171689"/>
            <a:ext cx="8058869"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0" name="Google Shape;360;p46"/>
          <p:cNvSpPr txBox="1"/>
          <p:nvPr/>
        </p:nvSpPr>
        <p:spPr>
          <a:xfrm>
            <a:off x="5993183" y="3792567"/>
            <a:ext cx="3116700"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Elementary Schools</a:t>
            </a:r>
            <a:endParaRPr b="0" i="0" sz="1400" u="none" cap="none" strike="noStrike">
              <a:solidFill>
                <a:srgbClr val="000000"/>
              </a:solidFill>
              <a:latin typeface="Arial"/>
              <a:ea typeface="Arial"/>
              <a:cs typeface="Arial"/>
              <a:sym typeface="Arial"/>
            </a:endParaRPr>
          </a:p>
        </p:txBody>
      </p:sp>
      <p:sp>
        <p:nvSpPr>
          <p:cNvPr id="361" name="Google Shape;361;p46"/>
          <p:cNvSpPr txBox="1"/>
          <p:nvPr/>
        </p:nvSpPr>
        <p:spPr>
          <a:xfrm>
            <a:off x="6001650" y="4528567"/>
            <a:ext cx="242936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Middle Schools</a:t>
            </a:r>
            <a:endParaRPr b="0" i="0" sz="1400" u="none" cap="none" strike="noStrike">
              <a:solidFill>
                <a:srgbClr val="000000"/>
              </a:solidFill>
              <a:latin typeface="Arial"/>
              <a:ea typeface="Arial"/>
              <a:cs typeface="Arial"/>
              <a:sym typeface="Arial"/>
            </a:endParaRPr>
          </a:p>
        </p:txBody>
      </p:sp>
      <p:sp>
        <p:nvSpPr>
          <p:cNvPr id="362" name="Google Shape;362;p46"/>
          <p:cNvSpPr txBox="1"/>
          <p:nvPr/>
        </p:nvSpPr>
        <p:spPr>
          <a:xfrm>
            <a:off x="6001650" y="5260346"/>
            <a:ext cx="377584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2000" u="none" cap="none" strike="noStrike">
                <a:solidFill>
                  <a:schemeClr val="lt1"/>
                </a:solidFill>
                <a:latin typeface="Calibri"/>
                <a:ea typeface="Calibri"/>
                <a:cs typeface="Calibri"/>
                <a:sym typeface="Calibri"/>
              </a:rPr>
              <a:t>High Schools</a:t>
            </a:r>
            <a:endParaRPr b="0" i="0" sz="1400" u="none" cap="none" strike="noStrike">
              <a:solidFill>
                <a:srgbClr val="000000"/>
              </a:solidFill>
              <a:latin typeface="Arial"/>
              <a:ea typeface="Arial"/>
              <a:cs typeface="Arial"/>
              <a:sym typeface="Arial"/>
            </a:endParaRPr>
          </a:p>
        </p:txBody>
      </p:sp>
      <p:sp>
        <p:nvSpPr>
          <p:cNvPr id="363" name="Google Shape;363;p46"/>
          <p:cNvSpPr txBox="1"/>
          <p:nvPr/>
        </p:nvSpPr>
        <p:spPr>
          <a:xfrm>
            <a:off x="6001650" y="1631222"/>
            <a:ext cx="564264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Total Number of Schools and Special Programs</a:t>
            </a:r>
            <a:endParaRPr b="0" i="0" sz="1400" u="none" cap="none" strike="noStrike">
              <a:solidFill>
                <a:srgbClr val="000000"/>
              </a:solidFill>
              <a:latin typeface="Arial"/>
              <a:ea typeface="Arial"/>
              <a:cs typeface="Arial"/>
              <a:sym typeface="Arial"/>
            </a:endParaRPr>
          </a:p>
        </p:txBody>
      </p:sp>
      <p:sp>
        <p:nvSpPr>
          <p:cNvPr id="364" name="Google Shape;364;p46"/>
          <p:cNvSpPr txBox="1"/>
          <p:nvPr/>
        </p:nvSpPr>
        <p:spPr>
          <a:xfrm>
            <a:off x="6001650" y="2356450"/>
            <a:ext cx="3926333"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Career and Technical Centers</a:t>
            </a:r>
            <a:endParaRPr b="0" i="0" sz="1400" u="none" cap="none" strike="noStrike">
              <a:solidFill>
                <a:srgbClr val="000000"/>
              </a:solidFill>
              <a:latin typeface="Arial"/>
              <a:ea typeface="Arial"/>
              <a:cs typeface="Arial"/>
              <a:sym typeface="Arial"/>
            </a:endParaRPr>
          </a:p>
        </p:txBody>
      </p:sp>
      <p:sp>
        <p:nvSpPr>
          <p:cNvPr id="365" name="Google Shape;365;p46"/>
          <p:cNvSpPr txBox="1"/>
          <p:nvPr/>
        </p:nvSpPr>
        <p:spPr>
          <a:xfrm>
            <a:off x="5993183" y="3090553"/>
            <a:ext cx="2971274"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Program Schools</a:t>
            </a:r>
            <a:endParaRPr b="0" i="0" sz="1400" u="none" cap="none" strike="noStrike">
              <a:solidFill>
                <a:srgbClr val="000000"/>
              </a:solidFill>
              <a:latin typeface="Arial"/>
              <a:ea typeface="Arial"/>
              <a:cs typeface="Arial"/>
              <a:sym typeface="Arial"/>
            </a:endParaRPr>
          </a:p>
        </p:txBody>
      </p:sp>
      <p:sp>
        <p:nvSpPr>
          <p:cNvPr id="366" name="Google Shape;366;p46"/>
          <p:cNvSpPr/>
          <p:nvPr/>
        </p:nvSpPr>
        <p:spPr>
          <a:xfrm>
            <a:off x="1003300" y="2311400"/>
            <a:ext cx="4191000" cy="3556000"/>
          </a:xfrm>
          <a:custGeom>
            <a:rect b="b" l="l" r="r" t="t"/>
            <a:pathLst>
              <a:path extrusionOk="0" h="3556000" w="4191000">
                <a:moveTo>
                  <a:pt x="0" y="3517900"/>
                </a:moveTo>
                <a:lnTo>
                  <a:pt x="0" y="1562100"/>
                </a:lnTo>
                <a:lnTo>
                  <a:pt x="1409700" y="1549400"/>
                </a:lnTo>
                <a:lnTo>
                  <a:pt x="1409700" y="1143000"/>
                </a:lnTo>
                <a:lnTo>
                  <a:pt x="1308100" y="1181100"/>
                </a:lnTo>
                <a:lnTo>
                  <a:pt x="1092200" y="977900"/>
                </a:lnTo>
                <a:lnTo>
                  <a:pt x="2108200" y="0"/>
                </a:lnTo>
                <a:lnTo>
                  <a:pt x="3111500" y="965200"/>
                </a:lnTo>
                <a:lnTo>
                  <a:pt x="2819400" y="1193800"/>
                </a:lnTo>
                <a:lnTo>
                  <a:pt x="2794000" y="1587500"/>
                </a:lnTo>
                <a:lnTo>
                  <a:pt x="4191000" y="1587500"/>
                </a:lnTo>
                <a:cubicBezTo>
                  <a:pt x="4186767" y="2235200"/>
                  <a:pt x="4182533" y="2882900"/>
                  <a:pt x="4178300" y="3530600"/>
                </a:cubicBezTo>
                <a:lnTo>
                  <a:pt x="2565400" y="3556000"/>
                </a:lnTo>
                <a:lnTo>
                  <a:pt x="2565400" y="2844800"/>
                </a:lnTo>
                <a:lnTo>
                  <a:pt x="2463800" y="2667000"/>
                </a:lnTo>
                <a:lnTo>
                  <a:pt x="2311400" y="2565400"/>
                </a:lnTo>
                <a:lnTo>
                  <a:pt x="2019300" y="2527300"/>
                </a:lnTo>
                <a:lnTo>
                  <a:pt x="1714500" y="2679700"/>
                </a:lnTo>
                <a:lnTo>
                  <a:pt x="1651000" y="2984500"/>
                </a:lnTo>
                <a:lnTo>
                  <a:pt x="1638300" y="3517900"/>
                </a:lnTo>
                <a:lnTo>
                  <a:pt x="12700" y="3479800"/>
                </a:lnTo>
                <a:lnTo>
                  <a:pt x="0" y="351790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choolhouse outline" id="367" name="Google Shape;367;p46"/>
          <p:cNvPicPr preferRelativeResize="0"/>
          <p:nvPr/>
        </p:nvPicPr>
        <p:blipFill rotWithShape="1">
          <a:blip r:embed="rId2">
            <a:alphaModFix/>
          </a:blip>
          <a:srcRect b="0" l="0" r="0" t="0"/>
          <a:stretch/>
        </p:blipFill>
        <p:spPr>
          <a:xfrm>
            <a:off x="325227" y="1283502"/>
            <a:ext cx="5549098" cy="5549098"/>
          </a:xfrm>
          <a:prstGeom prst="rect">
            <a:avLst/>
          </a:prstGeom>
          <a:noFill/>
          <a:ln>
            <a:noFill/>
          </a:ln>
        </p:spPr>
      </p:pic>
      <p:grpSp>
        <p:nvGrpSpPr>
          <p:cNvPr id="368" name="Google Shape;368;p46"/>
          <p:cNvGrpSpPr/>
          <p:nvPr/>
        </p:nvGrpSpPr>
        <p:grpSpPr>
          <a:xfrm>
            <a:off x="3847722" y="1324677"/>
            <a:ext cx="1476343" cy="1806474"/>
            <a:chOff x="3847722" y="1324677"/>
            <a:chExt cx="1476343" cy="1806474"/>
          </a:xfrm>
        </p:grpSpPr>
        <p:sp>
          <p:nvSpPr>
            <p:cNvPr id="369" name="Google Shape;369;p46"/>
            <p:cNvSpPr/>
            <p:nvPr/>
          </p:nvSpPr>
          <p:spPr>
            <a:xfrm>
              <a:off x="4152900" y="1541836"/>
              <a:ext cx="715647" cy="805946"/>
            </a:xfrm>
            <a:custGeom>
              <a:rect b="b" l="l" r="r" t="t"/>
              <a:pathLst>
                <a:path extrusionOk="0" h="666826" w="599835">
                  <a:moveTo>
                    <a:pt x="599702" y="334954"/>
                  </a:moveTo>
                  <a:cubicBezTo>
                    <a:pt x="587242" y="344467"/>
                    <a:pt x="577327" y="352908"/>
                    <a:pt x="566474" y="360009"/>
                  </a:cubicBezTo>
                  <a:cubicBezTo>
                    <a:pt x="508728" y="397524"/>
                    <a:pt x="462773" y="447499"/>
                    <a:pt x="417889" y="498680"/>
                  </a:cubicBezTo>
                  <a:cubicBezTo>
                    <a:pt x="380910" y="540750"/>
                    <a:pt x="347950" y="585634"/>
                    <a:pt x="322226" y="635743"/>
                  </a:cubicBezTo>
                  <a:cubicBezTo>
                    <a:pt x="316331" y="647131"/>
                    <a:pt x="306550" y="656510"/>
                    <a:pt x="298511" y="666827"/>
                  </a:cubicBezTo>
                  <a:cubicBezTo>
                    <a:pt x="292214" y="656912"/>
                    <a:pt x="285515" y="647265"/>
                    <a:pt x="279754" y="637083"/>
                  </a:cubicBezTo>
                  <a:cubicBezTo>
                    <a:pt x="228305" y="544501"/>
                    <a:pt x="159170" y="466524"/>
                    <a:pt x="81193" y="396050"/>
                  </a:cubicBezTo>
                  <a:cubicBezTo>
                    <a:pt x="59890" y="376890"/>
                    <a:pt x="35773" y="360947"/>
                    <a:pt x="12862" y="343529"/>
                  </a:cubicBezTo>
                  <a:cubicBezTo>
                    <a:pt x="9915" y="341251"/>
                    <a:pt x="6297" y="339643"/>
                    <a:pt x="0" y="336026"/>
                  </a:cubicBezTo>
                  <a:cubicBezTo>
                    <a:pt x="127684" y="245722"/>
                    <a:pt x="227501" y="136795"/>
                    <a:pt x="299315" y="0"/>
                  </a:cubicBezTo>
                  <a:cubicBezTo>
                    <a:pt x="373407" y="135321"/>
                    <a:pt x="470811" y="247732"/>
                    <a:pt x="599836" y="33495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0" name="Google Shape;370;p46"/>
            <p:cNvSpPr/>
            <p:nvPr/>
          </p:nvSpPr>
          <p:spPr>
            <a:xfrm>
              <a:off x="4731198" y="2435715"/>
              <a:ext cx="444890" cy="487505"/>
            </a:xfrm>
            <a:custGeom>
              <a:rect b="b" l="l" r="r" t="t"/>
              <a:pathLst>
                <a:path extrusionOk="0" h="369387" w="337097">
                  <a:moveTo>
                    <a:pt x="165601" y="369387"/>
                  </a:moveTo>
                  <a:cubicBezTo>
                    <a:pt x="118842" y="300789"/>
                    <a:pt x="71412" y="236076"/>
                    <a:pt x="0" y="188244"/>
                  </a:cubicBezTo>
                  <a:cubicBezTo>
                    <a:pt x="65651" y="133580"/>
                    <a:pt x="123263" y="73958"/>
                    <a:pt x="166137" y="0"/>
                  </a:cubicBezTo>
                  <a:cubicBezTo>
                    <a:pt x="213567" y="71278"/>
                    <a:pt x="265552" y="136259"/>
                    <a:pt x="337098" y="187842"/>
                  </a:cubicBezTo>
                  <a:cubicBezTo>
                    <a:pt x="262202" y="232190"/>
                    <a:pt x="218658" y="301995"/>
                    <a:pt x="165735" y="36938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1" name="Google Shape;371;p46"/>
            <p:cNvSpPr/>
            <p:nvPr/>
          </p:nvSpPr>
          <p:spPr>
            <a:xfrm>
              <a:off x="3994615" y="2435715"/>
              <a:ext cx="226518" cy="242924"/>
            </a:xfrm>
            <a:custGeom>
              <a:rect b="b" l="l" r="r" t="t"/>
              <a:pathLst>
                <a:path extrusionOk="0" h="140237" w="130766">
                  <a:moveTo>
                    <a:pt x="134" y="72350"/>
                  </a:moveTo>
                  <a:cubicBezTo>
                    <a:pt x="20633" y="49439"/>
                    <a:pt x="42472" y="24921"/>
                    <a:pt x="64713" y="0"/>
                  </a:cubicBezTo>
                  <a:cubicBezTo>
                    <a:pt x="86954" y="24519"/>
                    <a:pt x="109463" y="49305"/>
                    <a:pt x="130766" y="72618"/>
                  </a:cubicBezTo>
                  <a:cubicBezTo>
                    <a:pt x="111607" y="93519"/>
                    <a:pt x="92581" y="113750"/>
                    <a:pt x="73958" y="134652"/>
                  </a:cubicBezTo>
                  <a:cubicBezTo>
                    <a:pt x="65919" y="143762"/>
                    <a:pt x="60828" y="140681"/>
                    <a:pt x="54129" y="132910"/>
                  </a:cubicBezTo>
                  <a:cubicBezTo>
                    <a:pt x="36845" y="112947"/>
                    <a:pt x="19025" y="93519"/>
                    <a:pt x="0" y="7235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2" name="Google Shape;372;p46"/>
            <p:cNvSpPr/>
            <p:nvPr/>
          </p:nvSpPr>
          <p:spPr>
            <a:xfrm>
              <a:off x="3993092" y="1324677"/>
              <a:ext cx="1031926" cy="1241071"/>
            </a:xfrm>
            <a:custGeom>
              <a:rect b="b" l="l" r="r" t="t"/>
              <a:pathLst>
                <a:path extrusionOk="0" h="1241071" w="1031926">
                  <a:moveTo>
                    <a:pt x="515963" y="0"/>
                  </a:moveTo>
                  <a:cubicBezTo>
                    <a:pt x="527218" y="35907"/>
                    <a:pt x="537668" y="67125"/>
                    <a:pt x="546779" y="98744"/>
                  </a:cubicBezTo>
                  <a:cubicBezTo>
                    <a:pt x="570494" y="181009"/>
                    <a:pt x="611760" y="254297"/>
                    <a:pt x="657716" y="325843"/>
                  </a:cubicBezTo>
                  <a:cubicBezTo>
                    <a:pt x="703136" y="396720"/>
                    <a:pt x="761150" y="455538"/>
                    <a:pt x="825461" y="508326"/>
                  </a:cubicBezTo>
                  <a:cubicBezTo>
                    <a:pt x="882001" y="554684"/>
                    <a:pt x="947652" y="585366"/>
                    <a:pt x="1014375" y="613770"/>
                  </a:cubicBezTo>
                  <a:cubicBezTo>
                    <a:pt x="1019198" y="615780"/>
                    <a:pt x="1024022" y="617789"/>
                    <a:pt x="1031927" y="621139"/>
                  </a:cubicBezTo>
                  <a:cubicBezTo>
                    <a:pt x="1011025" y="630652"/>
                    <a:pt x="994144" y="639494"/>
                    <a:pt x="976324" y="646193"/>
                  </a:cubicBezTo>
                  <a:cubicBezTo>
                    <a:pt x="907994" y="671784"/>
                    <a:pt x="849444" y="712782"/>
                    <a:pt x="795047" y="760480"/>
                  </a:cubicBezTo>
                  <a:cubicBezTo>
                    <a:pt x="665085" y="874230"/>
                    <a:pt x="581346" y="1016519"/>
                    <a:pt x="535659" y="1182254"/>
                  </a:cubicBezTo>
                  <a:cubicBezTo>
                    <a:pt x="530165" y="1202217"/>
                    <a:pt x="522126" y="1221645"/>
                    <a:pt x="511274" y="1241072"/>
                  </a:cubicBezTo>
                  <a:cubicBezTo>
                    <a:pt x="508996" y="1231827"/>
                    <a:pt x="506987" y="1222448"/>
                    <a:pt x="504307" y="1213204"/>
                  </a:cubicBezTo>
                  <a:cubicBezTo>
                    <a:pt x="472821" y="1103741"/>
                    <a:pt x="431421" y="998565"/>
                    <a:pt x="365234" y="904912"/>
                  </a:cubicBezTo>
                  <a:cubicBezTo>
                    <a:pt x="313517" y="831758"/>
                    <a:pt x="252689" y="766509"/>
                    <a:pt x="178865" y="715596"/>
                  </a:cubicBezTo>
                  <a:cubicBezTo>
                    <a:pt x="140547" y="689202"/>
                    <a:pt x="97271" y="669640"/>
                    <a:pt x="56004" y="647667"/>
                  </a:cubicBezTo>
                  <a:cubicBezTo>
                    <a:pt x="38721" y="638556"/>
                    <a:pt x="20365" y="631321"/>
                    <a:pt x="0" y="622077"/>
                  </a:cubicBezTo>
                  <a:cubicBezTo>
                    <a:pt x="5359" y="618191"/>
                    <a:pt x="7637" y="615780"/>
                    <a:pt x="10451" y="614708"/>
                  </a:cubicBezTo>
                  <a:cubicBezTo>
                    <a:pt x="75298" y="588983"/>
                    <a:pt x="138269" y="559239"/>
                    <a:pt x="193603" y="516097"/>
                  </a:cubicBezTo>
                  <a:cubicBezTo>
                    <a:pt x="246928" y="474563"/>
                    <a:pt x="296233" y="428875"/>
                    <a:pt x="336562" y="373809"/>
                  </a:cubicBezTo>
                  <a:cubicBezTo>
                    <a:pt x="372603" y="324637"/>
                    <a:pt x="407170" y="274796"/>
                    <a:pt x="433833" y="219864"/>
                  </a:cubicBezTo>
                  <a:cubicBezTo>
                    <a:pt x="441336" y="204456"/>
                    <a:pt x="449910" y="189450"/>
                    <a:pt x="455404" y="173372"/>
                  </a:cubicBezTo>
                  <a:cubicBezTo>
                    <a:pt x="474027" y="119110"/>
                    <a:pt x="491579" y="64445"/>
                    <a:pt x="509532" y="9915"/>
                  </a:cubicBezTo>
                  <a:cubicBezTo>
                    <a:pt x="510202" y="7905"/>
                    <a:pt x="511810" y="6297"/>
                    <a:pt x="516097" y="134"/>
                  </a:cubicBezTo>
                  <a:close/>
                  <a:moveTo>
                    <a:pt x="814608" y="620737"/>
                  </a:moveTo>
                  <a:cubicBezTo>
                    <a:pt x="685584" y="533515"/>
                    <a:pt x="588313" y="421104"/>
                    <a:pt x="514088" y="285783"/>
                  </a:cubicBezTo>
                  <a:cubicBezTo>
                    <a:pt x="442273" y="422578"/>
                    <a:pt x="342457" y="531639"/>
                    <a:pt x="214773" y="621809"/>
                  </a:cubicBezTo>
                  <a:cubicBezTo>
                    <a:pt x="221070" y="625426"/>
                    <a:pt x="224553" y="627034"/>
                    <a:pt x="227635" y="629312"/>
                  </a:cubicBezTo>
                  <a:cubicBezTo>
                    <a:pt x="250546" y="646595"/>
                    <a:pt x="274796" y="662539"/>
                    <a:pt x="295965" y="681833"/>
                  </a:cubicBezTo>
                  <a:cubicBezTo>
                    <a:pt x="373943" y="752307"/>
                    <a:pt x="443077" y="830284"/>
                    <a:pt x="494526" y="922865"/>
                  </a:cubicBezTo>
                  <a:cubicBezTo>
                    <a:pt x="500153" y="933048"/>
                    <a:pt x="506987" y="942695"/>
                    <a:pt x="513284" y="952609"/>
                  </a:cubicBezTo>
                  <a:cubicBezTo>
                    <a:pt x="521323" y="942293"/>
                    <a:pt x="531237" y="932914"/>
                    <a:pt x="536998" y="921526"/>
                  </a:cubicBezTo>
                  <a:cubicBezTo>
                    <a:pt x="562723" y="871417"/>
                    <a:pt x="595682" y="826533"/>
                    <a:pt x="632661" y="784462"/>
                  </a:cubicBezTo>
                  <a:cubicBezTo>
                    <a:pt x="677679" y="733281"/>
                    <a:pt x="723635" y="683306"/>
                    <a:pt x="781247" y="645791"/>
                  </a:cubicBezTo>
                  <a:cubicBezTo>
                    <a:pt x="792099" y="638690"/>
                    <a:pt x="802014" y="630250"/>
                    <a:pt x="814474" y="62073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3" name="Google Shape;373;p46"/>
            <p:cNvSpPr/>
            <p:nvPr/>
          </p:nvSpPr>
          <p:spPr>
            <a:xfrm>
              <a:off x="4568275" y="2221014"/>
              <a:ext cx="755790" cy="910137"/>
            </a:xfrm>
            <a:custGeom>
              <a:rect b="b" l="l" r="r" t="t"/>
              <a:pathLst>
                <a:path extrusionOk="0" h="910137" w="755790">
                  <a:moveTo>
                    <a:pt x="378900" y="0"/>
                  </a:moveTo>
                  <a:cubicBezTo>
                    <a:pt x="389753" y="31620"/>
                    <a:pt x="401811" y="63105"/>
                    <a:pt x="411324" y="95261"/>
                  </a:cubicBezTo>
                  <a:cubicBezTo>
                    <a:pt x="426330" y="146174"/>
                    <a:pt x="449508" y="193737"/>
                    <a:pt x="477511" y="237683"/>
                  </a:cubicBezTo>
                  <a:cubicBezTo>
                    <a:pt x="522126" y="307354"/>
                    <a:pt x="579873" y="365368"/>
                    <a:pt x="653161" y="405830"/>
                  </a:cubicBezTo>
                  <a:cubicBezTo>
                    <a:pt x="680091" y="420702"/>
                    <a:pt x="708897" y="432493"/>
                    <a:pt x="736631" y="445891"/>
                  </a:cubicBezTo>
                  <a:cubicBezTo>
                    <a:pt x="742258" y="448570"/>
                    <a:pt x="747484" y="452322"/>
                    <a:pt x="755790" y="457279"/>
                  </a:cubicBezTo>
                  <a:cubicBezTo>
                    <a:pt x="730334" y="467730"/>
                    <a:pt x="707825" y="476037"/>
                    <a:pt x="686120" y="486085"/>
                  </a:cubicBezTo>
                  <a:cubicBezTo>
                    <a:pt x="630250" y="511944"/>
                    <a:pt x="583490" y="549995"/>
                    <a:pt x="540482" y="593941"/>
                  </a:cubicBezTo>
                  <a:cubicBezTo>
                    <a:pt x="484746" y="650883"/>
                    <a:pt x="447365" y="718276"/>
                    <a:pt x="419630" y="791965"/>
                  </a:cubicBezTo>
                  <a:cubicBezTo>
                    <a:pt x="405027" y="830686"/>
                    <a:pt x="392700" y="870211"/>
                    <a:pt x="378900" y="910137"/>
                  </a:cubicBezTo>
                  <a:cubicBezTo>
                    <a:pt x="368718" y="880929"/>
                    <a:pt x="357195" y="852391"/>
                    <a:pt x="348888" y="823049"/>
                  </a:cubicBezTo>
                  <a:cubicBezTo>
                    <a:pt x="316197" y="707959"/>
                    <a:pt x="252019" y="614038"/>
                    <a:pt x="159438" y="539410"/>
                  </a:cubicBezTo>
                  <a:cubicBezTo>
                    <a:pt x="117502" y="505513"/>
                    <a:pt x="69537" y="481530"/>
                    <a:pt x="18356" y="464246"/>
                  </a:cubicBezTo>
                  <a:cubicBezTo>
                    <a:pt x="13532" y="462639"/>
                    <a:pt x="9111" y="459959"/>
                    <a:pt x="0" y="455672"/>
                  </a:cubicBezTo>
                  <a:cubicBezTo>
                    <a:pt x="8575" y="451786"/>
                    <a:pt x="12728" y="449776"/>
                    <a:pt x="16882" y="448169"/>
                  </a:cubicBezTo>
                  <a:cubicBezTo>
                    <a:pt x="105444" y="415745"/>
                    <a:pt x="181277" y="364832"/>
                    <a:pt x="241435" y="291812"/>
                  </a:cubicBezTo>
                  <a:cubicBezTo>
                    <a:pt x="295697" y="226027"/>
                    <a:pt x="332810" y="151399"/>
                    <a:pt x="355051" y="69001"/>
                  </a:cubicBezTo>
                  <a:cubicBezTo>
                    <a:pt x="361483" y="45420"/>
                    <a:pt x="370861" y="22509"/>
                    <a:pt x="378632" y="134"/>
                  </a:cubicBezTo>
                  <a:close/>
                  <a:moveTo>
                    <a:pt x="378096" y="638556"/>
                  </a:moveTo>
                  <a:cubicBezTo>
                    <a:pt x="431153" y="571164"/>
                    <a:pt x="474563" y="501359"/>
                    <a:pt x="549459" y="457011"/>
                  </a:cubicBezTo>
                  <a:cubicBezTo>
                    <a:pt x="477912" y="405428"/>
                    <a:pt x="425928" y="340447"/>
                    <a:pt x="378498" y="269169"/>
                  </a:cubicBezTo>
                  <a:cubicBezTo>
                    <a:pt x="335624" y="343261"/>
                    <a:pt x="278012" y="402883"/>
                    <a:pt x="212361" y="457413"/>
                  </a:cubicBezTo>
                  <a:cubicBezTo>
                    <a:pt x="283907" y="505245"/>
                    <a:pt x="331203" y="569958"/>
                    <a:pt x="377962" y="63855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4" name="Google Shape;374;p46"/>
            <p:cNvSpPr/>
            <p:nvPr/>
          </p:nvSpPr>
          <p:spPr>
            <a:xfrm>
              <a:off x="3847722" y="2224631"/>
              <a:ext cx="523198" cy="672185"/>
            </a:xfrm>
            <a:custGeom>
              <a:rect b="b" l="l" r="r" t="t"/>
              <a:pathLst>
                <a:path extrusionOk="0" h="672185" w="523198">
                  <a:moveTo>
                    <a:pt x="523198" y="335624"/>
                  </a:moveTo>
                  <a:cubicBezTo>
                    <a:pt x="455672" y="362286"/>
                    <a:pt x="398193" y="396184"/>
                    <a:pt x="353846" y="451116"/>
                  </a:cubicBezTo>
                  <a:cubicBezTo>
                    <a:pt x="314857" y="499350"/>
                    <a:pt x="292080" y="553746"/>
                    <a:pt x="278950" y="613502"/>
                  </a:cubicBezTo>
                  <a:cubicBezTo>
                    <a:pt x="274662" y="633197"/>
                    <a:pt x="267293" y="652357"/>
                    <a:pt x="257245" y="672186"/>
                  </a:cubicBezTo>
                  <a:cubicBezTo>
                    <a:pt x="254565" y="661869"/>
                    <a:pt x="251350" y="651821"/>
                    <a:pt x="249340" y="641370"/>
                  </a:cubicBezTo>
                  <a:cubicBezTo>
                    <a:pt x="240899" y="596620"/>
                    <a:pt x="229243" y="553076"/>
                    <a:pt x="208073" y="512346"/>
                  </a:cubicBezTo>
                  <a:cubicBezTo>
                    <a:pt x="172032" y="443211"/>
                    <a:pt x="118172" y="392700"/>
                    <a:pt x="49171" y="357731"/>
                  </a:cubicBezTo>
                  <a:cubicBezTo>
                    <a:pt x="34433" y="350228"/>
                    <a:pt x="19293" y="343663"/>
                    <a:pt x="0" y="334686"/>
                  </a:cubicBezTo>
                  <a:cubicBezTo>
                    <a:pt x="19695" y="324102"/>
                    <a:pt x="36443" y="314053"/>
                    <a:pt x="53861" y="305880"/>
                  </a:cubicBezTo>
                  <a:cubicBezTo>
                    <a:pt x="99414" y="284845"/>
                    <a:pt x="137063" y="254029"/>
                    <a:pt x="168817" y="215577"/>
                  </a:cubicBezTo>
                  <a:cubicBezTo>
                    <a:pt x="206332" y="170291"/>
                    <a:pt x="228707" y="117904"/>
                    <a:pt x="242373" y="61364"/>
                  </a:cubicBezTo>
                  <a:cubicBezTo>
                    <a:pt x="247330" y="41132"/>
                    <a:pt x="252153" y="20767"/>
                    <a:pt x="260594" y="0"/>
                  </a:cubicBezTo>
                  <a:cubicBezTo>
                    <a:pt x="267025" y="19829"/>
                    <a:pt x="274930" y="39391"/>
                    <a:pt x="279754" y="59622"/>
                  </a:cubicBezTo>
                  <a:cubicBezTo>
                    <a:pt x="289668" y="100754"/>
                    <a:pt x="303066" y="140011"/>
                    <a:pt x="325039" y="176588"/>
                  </a:cubicBezTo>
                  <a:cubicBezTo>
                    <a:pt x="356391" y="228707"/>
                    <a:pt x="398461" y="269035"/>
                    <a:pt x="451384" y="298109"/>
                  </a:cubicBezTo>
                  <a:cubicBezTo>
                    <a:pt x="474027" y="310569"/>
                    <a:pt x="497072" y="321958"/>
                    <a:pt x="523064" y="335490"/>
                  </a:cubicBezTo>
                  <a:close/>
                  <a:moveTo>
                    <a:pt x="195613" y="334150"/>
                  </a:moveTo>
                  <a:cubicBezTo>
                    <a:pt x="214639" y="355319"/>
                    <a:pt x="232458" y="374747"/>
                    <a:pt x="249742" y="394710"/>
                  </a:cubicBezTo>
                  <a:cubicBezTo>
                    <a:pt x="256441" y="402347"/>
                    <a:pt x="261532" y="405428"/>
                    <a:pt x="269571" y="396452"/>
                  </a:cubicBezTo>
                  <a:cubicBezTo>
                    <a:pt x="288061" y="375685"/>
                    <a:pt x="307220" y="355319"/>
                    <a:pt x="326379" y="334418"/>
                  </a:cubicBezTo>
                  <a:cubicBezTo>
                    <a:pt x="305076" y="310971"/>
                    <a:pt x="282567" y="286319"/>
                    <a:pt x="260326" y="261800"/>
                  </a:cubicBezTo>
                  <a:cubicBezTo>
                    <a:pt x="238085" y="286721"/>
                    <a:pt x="216246" y="311239"/>
                    <a:pt x="195747" y="3341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46"/>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Our Schools</a:t>
            </a:r>
            <a:endParaRPr b="0" i="0" sz="1400" u="none" cap="none" strike="noStrike">
              <a:solidFill>
                <a:srgbClr val="000000"/>
              </a:solidFill>
              <a:latin typeface="Arial"/>
              <a:ea typeface="Arial"/>
              <a:cs typeface="Arial"/>
              <a:sym typeface="Arial"/>
            </a:endParaRPr>
          </a:p>
        </p:txBody>
      </p:sp>
      <p:sp>
        <p:nvSpPr>
          <p:cNvPr id="376" name="Google Shape;376;p46"/>
          <p:cNvSpPr txBox="1"/>
          <p:nvPr/>
        </p:nvSpPr>
        <p:spPr>
          <a:xfrm>
            <a:off x="5254916" y="1486306"/>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70</a:t>
            </a:r>
            <a:endParaRPr b="1" i="0" sz="3200" u="none" cap="none" strike="noStrike">
              <a:solidFill>
                <a:schemeClr val="lt1"/>
              </a:solidFill>
              <a:latin typeface="Calibri"/>
              <a:ea typeface="Calibri"/>
              <a:cs typeface="Calibri"/>
              <a:sym typeface="Calibri"/>
            </a:endParaRPr>
          </a:p>
        </p:txBody>
      </p:sp>
      <p:sp>
        <p:nvSpPr>
          <p:cNvPr id="377" name="Google Shape;377;p46"/>
          <p:cNvSpPr txBox="1"/>
          <p:nvPr/>
        </p:nvSpPr>
        <p:spPr>
          <a:xfrm>
            <a:off x="5254916" y="2233849"/>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3</a:t>
            </a:r>
            <a:endParaRPr b="1" i="0" sz="3200" u="none" cap="none" strike="noStrike">
              <a:solidFill>
                <a:schemeClr val="lt1"/>
              </a:solidFill>
              <a:latin typeface="Calibri"/>
              <a:ea typeface="Calibri"/>
              <a:cs typeface="Calibri"/>
              <a:sym typeface="Calibri"/>
            </a:endParaRPr>
          </a:p>
        </p:txBody>
      </p:sp>
      <p:sp>
        <p:nvSpPr>
          <p:cNvPr id="378" name="Google Shape;378;p46"/>
          <p:cNvSpPr txBox="1"/>
          <p:nvPr/>
        </p:nvSpPr>
        <p:spPr>
          <a:xfrm>
            <a:off x="5254916" y="2948947"/>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13</a:t>
            </a:r>
            <a:endParaRPr b="1" i="0" sz="3200" u="none" cap="none" strike="noStrike">
              <a:solidFill>
                <a:schemeClr val="lt1"/>
              </a:solidFill>
              <a:latin typeface="Calibri"/>
              <a:ea typeface="Calibri"/>
              <a:cs typeface="Calibri"/>
              <a:sym typeface="Calibri"/>
            </a:endParaRPr>
          </a:p>
        </p:txBody>
      </p:sp>
      <p:sp>
        <p:nvSpPr>
          <p:cNvPr id="379" name="Google Shape;379;p46"/>
          <p:cNvSpPr txBox="1"/>
          <p:nvPr/>
        </p:nvSpPr>
        <p:spPr>
          <a:xfrm>
            <a:off x="5254916" y="3666010"/>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37</a:t>
            </a:r>
            <a:endParaRPr b="1" i="0" sz="3200" u="none" cap="none" strike="noStrike">
              <a:solidFill>
                <a:schemeClr val="lt1"/>
              </a:solidFill>
              <a:latin typeface="Calibri"/>
              <a:ea typeface="Calibri"/>
              <a:cs typeface="Calibri"/>
              <a:sym typeface="Calibri"/>
            </a:endParaRPr>
          </a:p>
        </p:txBody>
      </p:sp>
      <p:sp>
        <p:nvSpPr>
          <p:cNvPr id="380" name="Google Shape;380;p46"/>
          <p:cNvSpPr txBox="1"/>
          <p:nvPr/>
        </p:nvSpPr>
        <p:spPr>
          <a:xfrm>
            <a:off x="5254916" y="4409086"/>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12</a:t>
            </a:r>
            <a:endParaRPr b="1" i="0" sz="3200" u="none" cap="none" strike="noStrike">
              <a:solidFill>
                <a:schemeClr val="lt1"/>
              </a:solidFill>
              <a:latin typeface="Calibri"/>
              <a:ea typeface="Calibri"/>
              <a:cs typeface="Calibri"/>
              <a:sym typeface="Calibri"/>
            </a:endParaRPr>
          </a:p>
        </p:txBody>
      </p:sp>
      <p:sp>
        <p:nvSpPr>
          <p:cNvPr id="381" name="Google Shape;381;p46"/>
          <p:cNvSpPr txBox="1"/>
          <p:nvPr/>
        </p:nvSpPr>
        <p:spPr>
          <a:xfrm>
            <a:off x="5254916" y="5126149"/>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6</a:t>
            </a:r>
            <a:endParaRPr b="1" i="0" sz="3200"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of a Graduate - Columns">
  <p:cSld name="Portrait of a Graduate - Columns">
    <p:spTree>
      <p:nvGrpSpPr>
        <p:cNvPr id="382" name="Shape 382"/>
        <p:cNvGrpSpPr/>
        <p:nvPr/>
      </p:nvGrpSpPr>
      <p:grpSpPr>
        <a:xfrm>
          <a:off x="0" y="0"/>
          <a:ext cx="0" cy="0"/>
          <a:chOff x="0" y="0"/>
          <a:chExt cx="0" cy="0"/>
        </a:xfrm>
      </p:grpSpPr>
      <p:sp>
        <p:nvSpPr>
          <p:cNvPr id="383" name="Google Shape;383;p47"/>
          <p:cNvSpPr/>
          <p:nvPr/>
        </p:nvSpPr>
        <p:spPr>
          <a:xfrm>
            <a:off x="0" y="3484278"/>
            <a:ext cx="2441448" cy="3390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Calibri"/>
              <a:ea typeface="Calibri"/>
              <a:cs typeface="Calibri"/>
              <a:sym typeface="Calibri"/>
            </a:endParaRPr>
          </a:p>
        </p:txBody>
      </p:sp>
      <p:sp>
        <p:nvSpPr>
          <p:cNvPr id="384" name="Google Shape;384;p47"/>
          <p:cNvSpPr/>
          <p:nvPr/>
        </p:nvSpPr>
        <p:spPr>
          <a:xfrm>
            <a:off x="4872972" y="3484278"/>
            <a:ext cx="2441448" cy="339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5" name="Google Shape;385;p47"/>
          <p:cNvSpPr/>
          <p:nvPr/>
        </p:nvSpPr>
        <p:spPr>
          <a:xfrm>
            <a:off x="2438400" y="3484278"/>
            <a:ext cx="2441448" cy="339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6" name="Google Shape;386;p47"/>
          <p:cNvSpPr/>
          <p:nvPr/>
        </p:nvSpPr>
        <p:spPr>
          <a:xfrm>
            <a:off x="7303743" y="3484278"/>
            <a:ext cx="2441448" cy="3390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7" name="Google Shape;387;p47"/>
          <p:cNvSpPr/>
          <p:nvPr/>
        </p:nvSpPr>
        <p:spPr>
          <a:xfrm>
            <a:off x="9711708" y="3484278"/>
            <a:ext cx="2479493" cy="33909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88" name="Google Shape;388;p47"/>
          <p:cNvPicPr preferRelativeResize="0"/>
          <p:nvPr/>
        </p:nvPicPr>
        <p:blipFill rotWithShape="1">
          <a:blip r:embed="rId2">
            <a:alphaModFix/>
          </a:blip>
          <a:srcRect b="0" l="0" r="0" t="0"/>
          <a:stretch/>
        </p:blipFill>
        <p:spPr>
          <a:xfrm>
            <a:off x="537147" y="1784957"/>
            <a:ext cx="1347116" cy="1325563"/>
          </a:xfrm>
          <a:prstGeom prst="rect">
            <a:avLst/>
          </a:prstGeom>
          <a:noFill/>
          <a:ln>
            <a:noFill/>
          </a:ln>
        </p:spPr>
      </p:pic>
      <p:pic>
        <p:nvPicPr>
          <p:cNvPr id="389" name="Google Shape;389;p47"/>
          <p:cNvPicPr preferRelativeResize="0"/>
          <p:nvPr/>
        </p:nvPicPr>
        <p:blipFill rotWithShape="1">
          <a:blip r:embed="rId3">
            <a:alphaModFix/>
          </a:blip>
          <a:srcRect b="0" l="0" r="0" t="0"/>
          <a:stretch/>
        </p:blipFill>
        <p:spPr>
          <a:xfrm>
            <a:off x="2993136" y="1939283"/>
            <a:ext cx="1260901" cy="1131577"/>
          </a:xfrm>
          <a:prstGeom prst="rect">
            <a:avLst/>
          </a:prstGeom>
          <a:noFill/>
          <a:ln>
            <a:noFill/>
          </a:ln>
        </p:spPr>
      </p:pic>
      <p:pic>
        <p:nvPicPr>
          <p:cNvPr id="390" name="Google Shape;390;p47"/>
          <p:cNvPicPr preferRelativeResize="0"/>
          <p:nvPr/>
        </p:nvPicPr>
        <p:blipFill rotWithShape="1">
          <a:blip r:embed="rId4">
            <a:alphaModFix/>
          </a:blip>
          <a:srcRect b="0" l="0" r="0" t="0"/>
          <a:stretch/>
        </p:blipFill>
        <p:spPr>
          <a:xfrm>
            <a:off x="7789008" y="1709518"/>
            <a:ext cx="1379447" cy="1379447"/>
          </a:xfrm>
          <a:prstGeom prst="rect">
            <a:avLst/>
          </a:prstGeom>
          <a:noFill/>
          <a:ln>
            <a:noFill/>
          </a:ln>
        </p:spPr>
      </p:pic>
      <p:pic>
        <p:nvPicPr>
          <p:cNvPr id="391" name="Google Shape;391;p47"/>
          <p:cNvPicPr preferRelativeResize="0"/>
          <p:nvPr/>
        </p:nvPicPr>
        <p:blipFill rotWithShape="1">
          <a:blip r:embed="rId5">
            <a:alphaModFix/>
          </a:blip>
          <a:srcRect b="0" l="0" r="0" t="0"/>
          <a:stretch/>
        </p:blipFill>
        <p:spPr>
          <a:xfrm>
            <a:off x="10245587" y="1687965"/>
            <a:ext cx="1422555" cy="1422555"/>
          </a:xfrm>
          <a:prstGeom prst="rect">
            <a:avLst/>
          </a:prstGeom>
          <a:noFill/>
          <a:ln>
            <a:noFill/>
          </a:ln>
        </p:spPr>
      </p:pic>
      <p:sp>
        <p:nvSpPr>
          <p:cNvPr id="392" name="Google Shape;392;p47"/>
          <p:cNvSpPr/>
          <p:nvPr/>
        </p:nvSpPr>
        <p:spPr>
          <a:xfrm rot="10800000">
            <a:off x="896620"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3" name="Google Shape;393;p47"/>
          <p:cNvSpPr/>
          <p:nvPr/>
        </p:nvSpPr>
        <p:spPr>
          <a:xfrm rot="10800000">
            <a:off x="3341624"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4" name="Google Shape;394;p47"/>
          <p:cNvSpPr/>
          <p:nvPr/>
        </p:nvSpPr>
        <p:spPr>
          <a:xfrm rot="10800000">
            <a:off x="5768340" y="34320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5" name="Google Shape;395;p47"/>
          <p:cNvSpPr/>
          <p:nvPr/>
        </p:nvSpPr>
        <p:spPr>
          <a:xfrm rot="10800000">
            <a:off x="81854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6" name="Google Shape;396;p47"/>
          <p:cNvSpPr/>
          <p:nvPr/>
        </p:nvSpPr>
        <p:spPr>
          <a:xfrm rot="10800000">
            <a:off x="106419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7" name="Google Shape;397;p47"/>
          <p:cNvPicPr preferRelativeResize="0"/>
          <p:nvPr/>
        </p:nvPicPr>
        <p:blipFill rotWithShape="1">
          <a:blip r:embed="rId6">
            <a:alphaModFix/>
          </a:blip>
          <a:srcRect b="0" l="0" r="0" t="0"/>
          <a:stretch/>
        </p:blipFill>
        <p:spPr>
          <a:xfrm>
            <a:off x="5354306" y="1736511"/>
            <a:ext cx="1497995" cy="1379447"/>
          </a:xfrm>
          <a:prstGeom prst="rect">
            <a:avLst/>
          </a:prstGeom>
          <a:noFill/>
          <a:ln>
            <a:noFill/>
          </a:ln>
        </p:spPr>
      </p:pic>
      <p:sp>
        <p:nvSpPr>
          <p:cNvPr id="398" name="Google Shape;398;p47"/>
          <p:cNvSpPr txBox="1"/>
          <p:nvPr/>
        </p:nvSpPr>
        <p:spPr>
          <a:xfrm>
            <a:off x="137160" y="4306137"/>
            <a:ext cx="2179319"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STUDENT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ACHIEVEMENT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Improve student achievement through rigorous curriculum and instruction providing students with evidence-based educational experiences that not only engage but also excite, prepare, and support students.</a:t>
            </a:r>
            <a:endParaRPr b="0" i="0" sz="1400" u="none" cap="none" strike="noStrike">
              <a:solidFill>
                <a:srgbClr val="000000"/>
              </a:solidFill>
              <a:latin typeface="Arial"/>
              <a:ea typeface="Arial"/>
              <a:cs typeface="Arial"/>
              <a:sym typeface="Arial"/>
            </a:endParaRPr>
          </a:p>
        </p:txBody>
      </p:sp>
      <p:sp>
        <p:nvSpPr>
          <p:cNvPr id="399" name="Google Shape;399;p47"/>
          <p:cNvSpPr txBox="1"/>
          <p:nvPr/>
        </p:nvSpPr>
        <p:spPr>
          <a:xfrm>
            <a:off x="2503423" y="4304434"/>
            <a:ext cx="2298699"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DIVERSITY, EQUITY, INCLUSION, AND BELONGING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Foster and instill a culture of diversity, equity, inclusion, and belonging across the district and address opportunity gaps.</a:t>
            </a:r>
            <a:endParaRPr b="0" i="0" sz="1400" u="none" cap="none" strike="noStrike">
              <a:solidFill>
                <a:srgbClr val="000000"/>
              </a:solidFill>
              <a:latin typeface="Arial"/>
              <a:ea typeface="Arial"/>
              <a:cs typeface="Arial"/>
              <a:sym typeface="Arial"/>
            </a:endParaRPr>
          </a:p>
        </p:txBody>
      </p:sp>
      <p:sp>
        <p:nvSpPr>
          <p:cNvPr id="400" name="Google Shape;400;p47"/>
          <p:cNvSpPr txBox="1"/>
          <p:nvPr/>
        </p:nvSpPr>
        <p:spPr>
          <a:xfrm>
            <a:off x="4877967" y="4304434"/>
            <a:ext cx="2441447"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HIGHLY EFFECTIVE, CULTURALLY RESPONSIVE WORKFORCE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Hire, support, and retain a highly effective, culturally responsive and diverse workforce.</a:t>
            </a:r>
            <a:endParaRPr b="0" i="0" sz="1400" u="none" cap="none" strike="noStrike">
              <a:solidFill>
                <a:srgbClr val="000000"/>
              </a:solidFill>
              <a:latin typeface="Arial"/>
              <a:ea typeface="Arial"/>
              <a:cs typeface="Arial"/>
              <a:sym typeface="Arial"/>
            </a:endParaRPr>
          </a:p>
        </p:txBody>
      </p:sp>
      <p:sp>
        <p:nvSpPr>
          <p:cNvPr id="401" name="Google Shape;401;p47"/>
          <p:cNvSpPr txBox="1"/>
          <p:nvPr/>
        </p:nvSpPr>
        <p:spPr>
          <a:xfrm>
            <a:off x="7472195" y="4304434"/>
            <a:ext cx="2098373"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OUTREACH AND ENGAGEMENT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Effectively engage students, employees, families, and community members to improve opportunities and outcomes for all students.</a:t>
            </a:r>
            <a:endParaRPr b="0" i="0" sz="1400" u="none" cap="none" strike="noStrike">
              <a:solidFill>
                <a:srgbClr val="000000"/>
              </a:solidFill>
              <a:latin typeface="Arial"/>
              <a:ea typeface="Arial"/>
              <a:cs typeface="Arial"/>
              <a:sym typeface="Arial"/>
            </a:endParaRPr>
          </a:p>
        </p:txBody>
      </p:sp>
      <p:sp>
        <p:nvSpPr>
          <p:cNvPr id="402" name="Google Shape;402;p47"/>
          <p:cNvSpPr txBox="1"/>
          <p:nvPr/>
        </p:nvSpPr>
        <p:spPr>
          <a:xfrm>
            <a:off x="9925987" y="4304434"/>
            <a:ext cx="2098373"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lt1"/>
                </a:solidFill>
                <a:latin typeface="Calibri"/>
                <a:ea typeface="Calibri"/>
                <a:cs typeface="Calibri"/>
                <a:sym typeface="Calibri"/>
              </a:rPr>
              <a:t>ORGANIZATIONAL HEALTH AND EFFECTIVENESS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b="0" i="0" lang="en-US" sz="1200" u="none" cap="none" strike="noStrike">
                <a:solidFill>
                  <a:schemeClr val="lt1"/>
                </a:solidFill>
                <a:latin typeface="Calibri"/>
                <a:ea typeface="Calibri"/>
                <a:cs typeface="Calibri"/>
                <a:sym typeface="Calibri"/>
              </a:rPr>
              <a:t>Foster a culture of continuous improvement to maximize organizational effectiveness and efficiency, support the well-being of our team members, and provide formal recognition of their efforts.</a:t>
            </a:r>
            <a:endParaRPr b="0" i="0" sz="1400" u="none" cap="none" strike="noStrike">
              <a:solidFill>
                <a:srgbClr val="000000"/>
              </a:solidFill>
              <a:latin typeface="Arial"/>
              <a:ea typeface="Arial"/>
              <a:cs typeface="Arial"/>
              <a:sym typeface="Arial"/>
            </a:endParaRPr>
          </a:p>
        </p:txBody>
      </p:sp>
      <p:sp>
        <p:nvSpPr>
          <p:cNvPr id="403" name="Google Shape;403;p47"/>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04" name="Google Shape;404;p47"/>
          <p:cNvSpPr txBox="1"/>
          <p:nvPr/>
        </p:nvSpPr>
        <p:spPr>
          <a:xfrm>
            <a:off x="894025" y="511760"/>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Portrait of a Graduate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of a Graduate - Rows">
  <p:cSld name="Portrait of a Graduate - Rows">
    <p:spTree>
      <p:nvGrpSpPr>
        <p:cNvPr id="405" name="Shape 405"/>
        <p:cNvGrpSpPr/>
        <p:nvPr/>
      </p:nvGrpSpPr>
      <p:grpSpPr>
        <a:xfrm>
          <a:off x="0" y="0"/>
          <a:ext cx="0" cy="0"/>
          <a:chOff x="0" y="0"/>
          <a:chExt cx="0" cy="0"/>
        </a:xfrm>
      </p:grpSpPr>
      <p:sp>
        <p:nvSpPr>
          <p:cNvPr id="406" name="Google Shape;406;p48"/>
          <p:cNvSpPr/>
          <p:nvPr/>
        </p:nvSpPr>
        <p:spPr>
          <a:xfrm flipH="1" rot="5400000">
            <a:off x="4843229" y="-2654370"/>
            <a:ext cx="1060704" cy="90525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7" name="Google Shape;407;p48"/>
          <p:cNvSpPr/>
          <p:nvPr/>
        </p:nvSpPr>
        <p:spPr>
          <a:xfrm flipH="1" rot="5400000">
            <a:off x="4843229" y="-1593082"/>
            <a:ext cx="1060704" cy="905256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8" name="Google Shape;408;p48"/>
          <p:cNvSpPr/>
          <p:nvPr/>
        </p:nvSpPr>
        <p:spPr>
          <a:xfrm flipH="1" rot="5400000">
            <a:off x="4843308" y="529415"/>
            <a:ext cx="1060704" cy="905271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9" name="Google Shape;409;p48"/>
          <p:cNvSpPr/>
          <p:nvPr/>
        </p:nvSpPr>
        <p:spPr>
          <a:xfrm flipH="1" rot="5400000">
            <a:off x="4845764" y="1588248"/>
            <a:ext cx="1055791" cy="905271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0" name="Google Shape;410;p48"/>
          <p:cNvSpPr/>
          <p:nvPr/>
        </p:nvSpPr>
        <p:spPr>
          <a:xfrm flipH="1" rot="5400000">
            <a:off x="4843310" y="-531875"/>
            <a:ext cx="1060704" cy="905272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1" name="Google Shape;411;p4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412" name="Google Shape;412;p48"/>
          <p:cNvGrpSpPr/>
          <p:nvPr/>
        </p:nvGrpSpPr>
        <p:grpSpPr>
          <a:xfrm>
            <a:off x="751829" y="1487261"/>
            <a:ext cx="3042588" cy="4983128"/>
            <a:chOff x="-498866" y="4516208"/>
            <a:chExt cx="1948786" cy="4962565"/>
          </a:xfrm>
        </p:grpSpPr>
        <p:sp>
          <p:nvSpPr>
            <p:cNvPr id="413" name="Google Shape;413;p48"/>
            <p:cNvSpPr txBox="1"/>
            <p:nvPr/>
          </p:nvSpPr>
          <p:spPr>
            <a:xfrm>
              <a:off x="179838" y="4516208"/>
              <a:ext cx="1270082" cy="633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Student Achievement</a:t>
              </a:r>
              <a:endParaRPr b="0" i="0" sz="12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000"/>
                <a:buFont typeface="Calibri"/>
                <a:buNone/>
              </a:pPr>
              <a:r>
                <a:t/>
              </a:r>
              <a:endParaRPr b="1" i="0" sz="1800" u="none" cap="none" strike="noStrike">
                <a:solidFill>
                  <a:schemeClr val="lt1"/>
                </a:solidFill>
                <a:latin typeface="Calibri"/>
                <a:ea typeface="Calibri"/>
                <a:cs typeface="Calibri"/>
                <a:sym typeface="Calibri"/>
              </a:endParaRPr>
            </a:p>
          </p:txBody>
        </p:sp>
        <p:sp>
          <p:nvSpPr>
            <p:cNvPr id="414" name="Google Shape;414;p48"/>
            <p:cNvSpPr txBox="1"/>
            <p:nvPr/>
          </p:nvSpPr>
          <p:spPr>
            <a:xfrm>
              <a:off x="-376563" y="5559556"/>
              <a:ext cx="1758489" cy="735616"/>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Diversity, Equity, Inclusion, and Belonging</a:t>
              </a:r>
              <a:endParaRPr b="1" i="0" sz="1800" u="none" cap="none" strike="noStrike">
                <a:solidFill>
                  <a:schemeClr val="lt1"/>
                </a:solidFill>
                <a:latin typeface="Calibri"/>
                <a:ea typeface="Calibri"/>
                <a:cs typeface="Calibri"/>
                <a:sym typeface="Calibri"/>
              </a:endParaRPr>
            </a:p>
          </p:txBody>
        </p:sp>
        <p:sp>
          <p:nvSpPr>
            <p:cNvPr id="415" name="Google Shape;415;p48"/>
            <p:cNvSpPr txBox="1"/>
            <p:nvPr/>
          </p:nvSpPr>
          <p:spPr>
            <a:xfrm>
              <a:off x="-498866" y="6637401"/>
              <a:ext cx="1865848" cy="735615"/>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Highly Effective, Culturally Responsive Workforce</a:t>
              </a:r>
              <a:endParaRPr b="1" i="0" sz="1800" u="none" cap="none" strike="noStrike">
                <a:solidFill>
                  <a:schemeClr val="lt1"/>
                </a:solidFill>
                <a:latin typeface="Calibri"/>
                <a:ea typeface="Calibri"/>
                <a:cs typeface="Calibri"/>
                <a:sym typeface="Calibri"/>
              </a:endParaRPr>
            </a:p>
          </p:txBody>
        </p:sp>
        <p:sp>
          <p:nvSpPr>
            <p:cNvPr id="416" name="Google Shape;416;p48"/>
            <p:cNvSpPr txBox="1"/>
            <p:nvPr/>
          </p:nvSpPr>
          <p:spPr>
            <a:xfrm>
              <a:off x="-142290" y="7659980"/>
              <a:ext cx="1552847" cy="824499"/>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Outreach and Engagement</a:t>
              </a:r>
              <a:endParaRPr b="1" i="0" sz="1800" u="none" cap="none" strike="noStrike">
                <a:solidFill>
                  <a:schemeClr val="lt1"/>
                </a:solidFill>
                <a:latin typeface="Calibri"/>
                <a:ea typeface="Calibri"/>
                <a:cs typeface="Calibri"/>
                <a:sym typeface="Calibri"/>
              </a:endParaRPr>
            </a:p>
          </p:txBody>
        </p:sp>
        <p:sp>
          <p:nvSpPr>
            <p:cNvPr id="417" name="Google Shape;417;p48"/>
            <p:cNvSpPr txBox="1"/>
            <p:nvPr/>
          </p:nvSpPr>
          <p:spPr>
            <a:xfrm>
              <a:off x="-240191" y="8743159"/>
              <a:ext cx="1638784" cy="735614"/>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Organizational Health and Effectiveness</a:t>
              </a:r>
              <a:endParaRPr b="1" i="0" sz="1800" u="none" cap="none" strike="noStrike">
                <a:solidFill>
                  <a:schemeClr val="lt1"/>
                </a:solidFill>
                <a:latin typeface="Calibri"/>
                <a:ea typeface="Calibri"/>
                <a:cs typeface="Calibri"/>
                <a:sym typeface="Calibri"/>
              </a:endParaRPr>
            </a:p>
          </p:txBody>
        </p:sp>
      </p:grpSp>
      <p:sp>
        <p:nvSpPr>
          <p:cNvPr id="418" name="Google Shape;418;p48"/>
          <p:cNvSpPr/>
          <p:nvPr/>
        </p:nvSpPr>
        <p:spPr>
          <a:xfrm rot="-5400000">
            <a:off x="9470345" y="3811607"/>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19" name="Google Shape;419;p48"/>
          <p:cNvSpPr/>
          <p:nvPr/>
        </p:nvSpPr>
        <p:spPr>
          <a:xfrm rot="-5400000">
            <a:off x="9470342" y="2750319"/>
            <a:ext cx="536064" cy="365758"/>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20" name="Google Shape;420;p48"/>
          <p:cNvSpPr/>
          <p:nvPr/>
        </p:nvSpPr>
        <p:spPr>
          <a:xfrm rot="-5400000">
            <a:off x="9470342" y="1689032"/>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21" name="Google Shape;421;p48"/>
          <p:cNvSpPr/>
          <p:nvPr/>
        </p:nvSpPr>
        <p:spPr>
          <a:xfrm rot="-5400000">
            <a:off x="9470338" y="4872895"/>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22" name="Google Shape;422;p48"/>
          <p:cNvSpPr/>
          <p:nvPr/>
        </p:nvSpPr>
        <p:spPr>
          <a:xfrm rot="-5400000">
            <a:off x="9470338" y="5931729"/>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23" name="Google Shape;423;p48"/>
          <p:cNvSpPr txBox="1"/>
          <p:nvPr/>
        </p:nvSpPr>
        <p:spPr>
          <a:xfrm>
            <a:off x="3955682" y="1500007"/>
            <a:ext cx="5807611"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Improve student achievement through rigorous curriculum and instruction providing students with evidence-based educational experiences that not only engage but also excite, prepare, and support students.</a:t>
            </a:r>
            <a:endParaRPr b="0" i="0" sz="1400" u="none" cap="none" strike="noStrike">
              <a:solidFill>
                <a:schemeClr val="lt1"/>
              </a:solidFill>
              <a:latin typeface="Calibri"/>
              <a:ea typeface="Calibri"/>
              <a:cs typeface="Calibri"/>
              <a:sym typeface="Calibri"/>
            </a:endParaRPr>
          </a:p>
        </p:txBody>
      </p:sp>
      <p:sp>
        <p:nvSpPr>
          <p:cNvPr id="424" name="Google Shape;424;p48"/>
          <p:cNvSpPr txBox="1"/>
          <p:nvPr/>
        </p:nvSpPr>
        <p:spPr>
          <a:xfrm>
            <a:off x="3970923" y="2688727"/>
            <a:ext cx="478445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Foster and instill a culture of diversity, equity, inclusion, and belonging across the district and address opportunity gaps.</a:t>
            </a:r>
            <a:endParaRPr b="0" i="0" sz="1400" u="none" cap="none" strike="noStrike">
              <a:solidFill>
                <a:srgbClr val="000000"/>
              </a:solidFill>
              <a:latin typeface="Arial"/>
              <a:ea typeface="Arial"/>
              <a:cs typeface="Arial"/>
              <a:sym typeface="Arial"/>
            </a:endParaRPr>
          </a:p>
        </p:txBody>
      </p:sp>
      <p:sp>
        <p:nvSpPr>
          <p:cNvPr id="425" name="Google Shape;425;p48"/>
          <p:cNvSpPr txBox="1"/>
          <p:nvPr/>
        </p:nvSpPr>
        <p:spPr>
          <a:xfrm>
            <a:off x="3955683" y="3755527"/>
            <a:ext cx="38243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 Hire, support, and retain a highly effective, culturally responsive and diverse workforce.</a:t>
            </a:r>
            <a:endParaRPr b="0" i="0" sz="1400" u="none" cap="none" strike="noStrike">
              <a:solidFill>
                <a:srgbClr val="000000"/>
              </a:solidFill>
              <a:latin typeface="Arial"/>
              <a:ea typeface="Arial"/>
              <a:cs typeface="Arial"/>
              <a:sym typeface="Arial"/>
            </a:endParaRPr>
          </a:p>
        </p:txBody>
      </p:sp>
      <p:sp>
        <p:nvSpPr>
          <p:cNvPr id="426" name="Google Shape;426;p48"/>
          <p:cNvSpPr txBox="1"/>
          <p:nvPr/>
        </p:nvSpPr>
        <p:spPr>
          <a:xfrm>
            <a:off x="3970923" y="4807087"/>
            <a:ext cx="557707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Effectively engage students, employees, families, and community members to improve opportunities and outcomes for all students.</a:t>
            </a:r>
            <a:endParaRPr b="0" i="0" sz="1400" u="none" cap="none" strike="noStrike">
              <a:solidFill>
                <a:srgbClr val="000000"/>
              </a:solidFill>
              <a:latin typeface="Arial"/>
              <a:ea typeface="Arial"/>
              <a:cs typeface="Arial"/>
              <a:sym typeface="Arial"/>
            </a:endParaRPr>
          </a:p>
        </p:txBody>
      </p:sp>
      <p:sp>
        <p:nvSpPr>
          <p:cNvPr id="427" name="Google Shape;427;p48"/>
          <p:cNvSpPr txBox="1"/>
          <p:nvPr/>
        </p:nvSpPr>
        <p:spPr>
          <a:xfrm>
            <a:off x="3970923" y="5751967"/>
            <a:ext cx="557707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Foster a culture of continuous improvement to maximize organizational effectiveness and efficiency, support the well-being of our team members, and provide formal recognition of their efforts.</a:t>
            </a:r>
            <a:endParaRPr b="0" i="0" sz="1400" u="none" cap="none" strike="noStrike">
              <a:solidFill>
                <a:srgbClr val="000000"/>
              </a:solidFill>
              <a:latin typeface="Arial"/>
              <a:ea typeface="Arial"/>
              <a:cs typeface="Arial"/>
              <a:sym typeface="Arial"/>
            </a:endParaRPr>
          </a:p>
        </p:txBody>
      </p:sp>
      <p:cxnSp>
        <p:nvCxnSpPr>
          <p:cNvPr id="428" name="Google Shape;428;p48"/>
          <p:cNvCxnSpPr/>
          <p:nvPr/>
        </p:nvCxnSpPr>
        <p:spPr>
          <a:xfrm>
            <a:off x="3832858" y="1500007"/>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429" name="Google Shape;429;p48"/>
          <p:cNvCxnSpPr/>
          <p:nvPr/>
        </p:nvCxnSpPr>
        <p:spPr>
          <a:xfrm>
            <a:off x="3832858" y="2547632"/>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430" name="Google Shape;430;p48"/>
          <p:cNvCxnSpPr/>
          <p:nvPr/>
        </p:nvCxnSpPr>
        <p:spPr>
          <a:xfrm>
            <a:off x="3832858" y="3617242"/>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431" name="Google Shape;431;p48"/>
          <p:cNvCxnSpPr/>
          <p:nvPr/>
        </p:nvCxnSpPr>
        <p:spPr>
          <a:xfrm>
            <a:off x="3832858" y="4664867"/>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432" name="Google Shape;432;p48"/>
          <p:cNvCxnSpPr/>
          <p:nvPr/>
        </p:nvCxnSpPr>
        <p:spPr>
          <a:xfrm>
            <a:off x="3832858" y="5747315"/>
            <a:ext cx="0" cy="738664"/>
          </a:xfrm>
          <a:prstGeom prst="straightConnector1">
            <a:avLst/>
          </a:prstGeom>
          <a:noFill/>
          <a:ln cap="flat" cmpd="sng" w="9525">
            <a:solidFill>
              <a:schemeClr val="lt2"/>
            </a:solidFill>
            <a:prstDash val="solid"/>
            <a:miter lim="800000"/>
            <a:headEnd len="sm" w="sm" type="none"/>
            <a:tailEnd len="sm" w="sm" type="none"/>
          </a:ln>
        </p:spPr>
      </p:cxnSp>
      <p:pic>
        <p:nvPicPr>
          <p:cNvPr id="433" name="Google Shape;433;p48"/>
          <p:cNvPicPr preferRelativeResize="0"/>
          <p:nvPr/>
        </p:nvPicPr>
        <p:blipFill rotWithShape="1">
          <a:blip r:embed="rId2">
            <a:alphaModFix/>
          </a:blip>
          <a:srcRect b="0" l="0" r="0" t="0"/>
          <a:stretch/>
        </p:blipFill>
        <p:spPr>
          <a:xfrm>
            <a:off x="10036135" y="1511602"/>
            <a:ext cx="722201" cy="710646"/>
          </a:xfrm>
          <a:prstGeom prst="rect">
            <a:avLst/>
          </a:prstGeom>
          <a:noFill/>
          <a:ln>
            <a:noFill/>
          </a:ln>
        </p:spPr>
      </p:pic>
      <p:pic>
        <p:nvPicPr>
          <p:cNvPr id="434" name="Google Shape;434;p48"/>
          <p:cNvPicPr preferRelativeResize="0"/>
          <p:nvPr/>
        </p:nvPicPr>
        <p:blipFill rotWithShape="1">
          <a:blip r:embed="rId3">
            <a:alphaModFix/>
          </a:blip>
          <a:srcRect b="0" l="0" r="0" t="0"/>
          <a:stretch/>
        </p:blipFill>
        <p:spPr>
          <a:xfrm>
            <a:off x="10059245" y="2628213"/>
            <a:ext cx="675981" cy="606649"/>
          </a:xfrm>
          <a:prstGeom prst="rect">
            <a:avLst/>
          </a:prstGeom>
          <a:noFill/>
          <a:ln>
            <a:noFill/>
          </a:ln>
        </p:spPr>
      </p:pic>
      <p:pic>
        <p:nvPicPr>
          <p:cNvPr id="435" name="Google Shape;435;p48"/>
          <p:cNvPicPr preferRelativeResize="0"/>
          <p:nvPr/>
        </p:nvPicPr>
        <p:blipFill rotWithShape="1">
          <a:blip r:embed="rId4">
            <a:alphaModFix/>
          </a:blip>
          <a:srcRect b="0" l="0" r="0" t="0"/>
          <a:stretch/>
        </p:blipFill>
        <p:spPr>
          <a:xfrm>
            <a:off x="10027469" y="4694913"/>
            <a:ext cx="739533" cy="739533"/>
          </a:xfrm>
          <a:prstGeom prst="rect">
            <a:avLst/>
          </a:prstGeom>
          <a:noFill/>
          <a:ln>
            <a:noFill/>
          </a:ln>
        </p:spPr>
      </p:pic>
      <p:pic>
        <p:nvPicPr>
          <p:cNvPr id="436" name="Google Shape;436;p48"/>
          <p:cNvPicPr preferRelativeResize="0"/>
          <p:nvPr/>
        </p:nvPicPr>
        <p:blipFill rotWithShape="1">
          <a:blip r:embed="rId5">
            <a:alphaModFix/>
          </a:blip>
          <a:srcRect b="0" l="0" r="0" t="0"/>
          <a:stretch/>
        </p:blipFill>
        <p:spPr>
          <a:xfrm>
            <a:off x="10015913" y="5732995"/>
            <a:ext cx="762644" cy="762644"/>
          </a:xfrm>
          <a:prstGeom prst="rect">
            <a:avLst/>
          </a:prstGeom>
          <a:noFill/>
          <a:ln>
            <a:noFill/>
          </a:ln>
        </p:spPr>
      </p:pic>
      <p:pic>
        <p:nvPicPr>
          <p:cNvPr id="437" name="Google Shape;437;p48"/>
          <p:cNvPicPr preferRelativeResize="0"/>
          <p:nvPr/>
        </p:nvPicPr>
        <p:blipFill rotWithShape="1">
          <a:blip r:embed="rId6">
            <a:alphaModFix/>
          </a:blip>
          <a:srcRect b="0" l="0" r="0" t="0"/>
          <a:stretch/>
        </p:blipFill>
        <p:spPr>
          <a:xfrm>
            <a:off x="9995692" y="3645651"/>
            <a:ext cx="803087" cy="739533"/>
          </a:xfrm>
          <a:prstGeom prst="rect">
            <a:avLst/>
          </a:prstGeom>
          <a:noFill/>
          <a:ln>
            <a:noFill/>
          </a:ln>
        </p:spPr>
      </p:pic>
      <p:sp>
        <p:nvSpPr>
          <p:cNvPr id="438" name="Google Shape;438;p48"/>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Portrait of a Graduate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Photo - Left">
  <p:cSld name="7_Custom Photo - Left">
    <p:spTree>
      <p:nvGrpSpPr>
        <p:cNvPr id="439" name="Shape 439"/>
        <p:cNvGrpSpPr/>
        <p:nvPr/>
      </p:nvGrpSpPr>
      <p:grpSpPr>
        <a:xfrm>
          <a:off x="0" y="0"/>
          <a:ext cx="0" cy="0"/>
          <a:chOff x="0" y="0"/>
          <a:chExt cx="0" cy="0"/>
        </a:xfrm>
      </p:grpSpPr>
      <p:sp>
        <p:nvSpPr>
          <p:cNvPr id="440" name="Google Shape;440;p50"/>
          <p:cNvSpPr/>
          <p:nvPr/>
        </p:nvSpPr>
        <p:spPr>
          <a:xfrm>
            <a:off x="0" y="0"/>
            <a:ext cx="3703784" cy="687517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1" name="Google Shape;441;p50"/>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50"/>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p50"/>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44" name="Google Shape;444;p50"/>
          <p:cNvPicPr preferRelativeResize="0"/>
          <p:nvPr/>
        </p:nvPicPr>
        <p:blipFill rotWithShape="1">
          <a:blip r:embed="rId2">
            <a:alphaModFix/>
          </a:blip>
          <a:srcRect b="0" l="22927" r="0" t="0"/>
          <a:stretch/>
        </p:blipFill>
        <p:spPr>
          <a:xfrm>
            <a:off x="0" y="688559"/>
            <a:ext cx="3400597" cy="395964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Photo - Left">
  <p:cSld name="8_Custom Photo - Left">
    <p:spTree>
      <p:nvGrpSpPr>
        <p:cNvPr id="445" name="Shape 445"/>
        <p:cNvGrpSpPr/>
        <p:nvPr/>
      </p:nvGrpSpPr>
      <p:grpSpPr>
        <a:xfrm>
          <a:off x="0" y="0"/>
          <a:ext cx="0" cy="0"/>
          <a:chOff x="0" y="0"/>
          <a:chExt cx="0" cy="0"/>
        </a:xfrm>
      </p:grpSpPr>
      <p:sp>
        <p:nvSpPr>
          <p:cNvPr id="446" name="Google Shape;446;p51"/>
          <p:cNvSpPr/>
          <p:nvPr/>
        </p:nvSpPr>
        <p:spPr>
          <a:xfrm>
            <a:off x="-3" y="1"/>
            <a:ext cx="3703784"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7" name="Google Shape;447;p51"/>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51"/>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p51"/>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50" name="Google Shape;450;p51"/>
          <p:cNvPicPr preferRelativeResize="0"/>
          <p:nvPr/>
        </p:nvPicPr>
        <p:blipFill rotWithShape="1">
          <a:blip r:embed="rId2">
            <a:alphaModFix/>
          </a:blip>
          <a:srcRect b="0" l="5527" r="0" t="0"/>
          <a:stretch/>
        </p:blipFill>
        <p:spPr>
          <a:xfrm>
            <a:off x="-1" y="688559"/>
            <a:ext cx="3386629" cy="330105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Photo - Left">
  <p:cSld name="9_Custom Photo - Left">
    <p:spTree>
      <p:nvGrpSpPr>
        <p:cNvPr id="451" name="Shape 451"/>
        <p:cNvGrpSpPr/>
        <p:nvPr/>
      </p:nvGrpSpPr>
      <p:grpSpPr>
        <a:xfrm>
          <a:off x="0" y="0"/>
          <a:ext cx="0" cy="0"/>
          <a:chOff x="0" y="0"/>
          <a:chExt cx="0" cy="0"/>
        </a:xfrm>
      </p:grpSpPr>
      <p:sp>
        <p:nvSpPr>
          <p:cNvPr id="452" name="Google Shape;452;p52"/>
          <p:cNvSpPr/>
          <p:nvPr/>
        </p:nvSpPr>
        <p:spPr>
          <a:xfrm>
            <a:off x="-4" y="-17178"/>
            <a:ext cx="3703785" cy="687517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52"/>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52"/>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5" name="Google Shape;455;p52"/>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56" name="Google Shape;456;p52"/>
          <p:cNvPicPr preferRelativeResize="0"/>
          <p:nvPr/>
        </p:nvPicPr>
        <p:blipFill rotWithShape="1">
          <a:blip r:embed="rId2">
            <a:alphaModFix/>
          </a:blip>
          <a:srcRect b="0" l="15432" r="0" t="0"/>
          <a:stretch/>
        </p:blipFill>
        <p:spPr>
          <a:xfrm>
            <a:off x="-1" y="675210"/>
            <a:ext cx="3398521" cy="401871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Photo - Left">
  <p:cSld name="10_Custom Photo - Left">
    <p:spTree>
      <p:nvGrpSpPr>
        <p:cNvPr id="457" name="Shape 457"/>
        <p:cNvGrpSpPr/>
        <p:nvPr/>
      </p:nvGrpSpPr>
      <p:grpSpPr>
        <a:xfrm>
          <a:off x="0" y="0"/>
          <a:ext cx="0" cy="0"/>
          <a:chOff x="0" y="0"/>
          <a:chExt cx="0" cy="0"/>
        </a:xfrm>
      </p:grpSpPr>
      <p:sp>
        <p:nvSpPr>
          <p:cNvPr id="458" name="Google Shape;458;p53"/>
          <p:cNvSpPr/>
          <p:nvPr/>
        </p:nvSpPr>
        <p:spPr>
          <a:xfrm>
            <a:off x="0" y="0"/>
            <a:ext cx="370378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53"/>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53"/>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1" name="Google Shape;461;p53"/>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62" name="Google Shape;462;p53"/>
          <p:cNvPicPr preferRelativeResize="0"/>
          <p:nvPr/>
        </p:nvPicPr>
        <p:blipFill rotWithShape="1">
          <a:blip r:embed="rId2">
            <a:alphaModFix/>
          </a:blip>
          <a:srcRect b="0" l="19541" r="0" t="0"/>
          <a:stretch/>
        </p:blipFill>
        <p:spPr>
          <a:xfrm>
            <a:off x="0" y="688559"/>
            <a:ext cx="3388403" cy="423396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ic Priorities - Columns">
  <p:cSld name="Strategic Priorities - Columns">
    <p:spTree>
      <p:nvGrpSpPr>
        <p:cNvPr id="463" name="Shape 463"/>
        <p:cNvGrpSpPr/>
        <p:nvPr/>
      </p:nvGrpSpPr>
      <p:grpSpPr>
        <a:xfrm>
          <a:off x="0" y="0"/>
          <a:ext cx="0" cy="0"/>
          <a:chOff x="0" y="0"/>
          <a:chExt cx="0" cy="0"/>
        </a:xfrm>
      </p:grpSpPr>
      <p:sp>
        <p:nvSpPr>
          <p:cNvPr id="464" name="Google Shape;464;p54"/>
          <p:cNvSpPr/>
          <p:nvPr/>
        </p:nvSpPr>
        <p:spPr>
          <a:xfrm>
            <a:off x="4872972" y="3484278"/>
            <a:ext cx="2441448" cy="339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5" name="Google Shape;465;p54"/>
          <p:cNvSpPr/>
          <p:nvPr/>
        </p:nvSpPr>
        <p:spPr>
          <a:xfrm>
            <a:off x="9711708" y="3484278"/>
            <a:ext cx="2479493" cy="33909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6" name="Google Shape;466;p54"/>
          <p:cNvSpPr/>
          <p:nvPr/>
        </p:nvSpPr>
        <p:spPr>
          <a:xfrm>
            <a:off x="0" y="3484278"/>
            <a:ext cx="2441448" cy="3390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7" name="Google Shape;467;p54"/>
          <p:cNvSpPr/>
          <p:nvPr/>
        </p:nvSpPr>
        <p:spPr>
          <a:xfrm>
            <a:off x="2438400" y="3484278"/>
            <a:ext cx="2441448" cy="339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8" name="Google Shape;468;p54"/>
          <p:cNvSpPr/>
          <p:nvPr/>
        </p:nvSpPr>
        <p:spPr>
          <a:xfrm>
            <a:off x="7303743" y="3484278"/>
            <a:ext cx="2441448" cy="3390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9" name="Google Shape;469;p54"/>
          <p:cNvSpPr txBox="1"/>
          <p:nvPr/>
        </p:nvSpPr>
        <p:spPr>
          <a:xfrm>
            <a:off x="90386" y="4897182"/>
            <a:ext cx="2279169" cy="95497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ACADEMICALLY PREPARED</a:t>
            </a:r>
            <a:endParaRPr b="0" i="0" sz="1400" u="none" cap="none" strike="noStrike">
              <a:solidFill>
                <a:srgbClr val="000000"/>
              </a:solidFill>
              <a:latin typeface="Arial"/>
              <a:ea typeface="Arial"/>
              <a:cs typeface="Arial"/>
              <a:sym typeface="Arial"/>
            </a:endParaRPr>
          </a:p>
        </p:txBody>
      </p:sp>
      <p:sp>
        <p:nvSpPr>
          <p:cNvPr id="470" name="Google Shape;470;p54"/>
          <p:cNvSpPr txBox="1"/>
          <p:nvPr/>
        </p:nvSpPr>
        <p:spPr>
          <a:xfrm>
            <a:off x="2504222" y="4895479"/>
            <a:ext cx="2298699" cy="95668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CULTURALLY COMPETENT</a:t>
            </a:r>
            <a:endParaRPr b="0" i="0" sz="1400" u="none" cap="none" strike="noStrike">
              <a:solidFill>
                <a:srgbClr val="000000"/>
              </a:solidFill>
              <a:latin typeface="Arial"/>
              <a:ea typeface="Arial"/>
              <a:cs typeface="Arial"/>
              <a:sym typeface="Arial"/>
            </a:endParaRPr>
          </a:p>
        </p:txBody>
      </p:sp>
      <p:sp>
        <p:nvSpPr>
          <p:cNvPr id="471" name="Google Shape;471;p54"/>
          <p:cNvSpPr txBox="1"/>
          <p:nvPr/>
        </p:nvSpPr>
        <p:spPr>
          <a:xfrm>
            <a:off x="4878766" y="4895479"/>
            <a:ext cx="2441447" cy="95668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EQUIPPED FOR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THE FUTURE</a:t>
            </a:r>
            <a:endParaRPr b="0" i="0" sz="1400" u="none" cap="none" strike="noStrike">
              <a:solidFill>
                <a:srgbClr val="000000"/>
              </a:solidFill>
              <a:latin typeface="Arial"/>
              <a:ea typeface="Arial"/>
              <a:cs typeface="Arial"/>
              <a:sym typeface="Arial"/>
            </a:endParaRPr>
          </a:p>
        </p:txBody>
      </p:sp>
      <p:sp>
        <p:nvSpPr>
          <p:cNvPr id="472" name="Google Shape;472;p54"/>
          <p:cNvSpPr txBox="1"/>
          <p:nvPr/>
        </p:nvSpPr>
        <p:spPr>
          <a:xfrm>
            <a:off x="7457754" y="4895479"/>
            <a:ext cx="2098373" cy="8500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CIVICALLY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ENGAGED</a:t>
            </a:r>
            <a:endParaRPr b="0" i="0" sz="1400" u="none" cap="none" strike="noStrike">
              <a:solidFill>
                <a:srgbClr val="000000"/>
              </a:solidFill>
              <a:latin typeface="Arial"/>
              <a:ea typeface="Arial"/>
              <a:cs typeface="Arial"/>
              <a:sym typeface="Arial"/>
            </a:endParaRPr>
          </a:p>
        </p:txBody>
      </p:sp>
      <p:sp>
        <p:nvSpPr>
          <p:cNvPr id="473" name="Google Shape;473;p54"/>
          <p:cNvSpPr txBox="1"/>
          <p:nvPr/>
        </p:nvSpPr>
        <p:spPr>
          <a:xfrm>
            <a:off x="9926786" y="4895479"/>
            <a:ext cx="2098373" cy="8500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COLLEGE AND</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2400"/>
              <a:buFont typeface="Arial"/>
              <a:buNone/>
            </a:pPr>
            <a:r>
              <a:rPr b="1" i="0" lang="en-US" sz="2400" u="none" cap="none" strike="noStrike">
                <a:solidFill>
                  <a:schemeClr val="lt1"/>
                </a:solidFill>
                <a:latin typeface="Calibri"/>
                <a:ea typeface="Calibri"/>
                <a:cs typeface="Calibri"/>
                <a:sym typeface="Calibri"/>
              </a:rPr>
              <a:t>CAREER READY</a:t>
            </a:r>
            <a:endParaRPr b="0" i="0" sz="1400" u="none" cap="none" strike="noStrike">
              <a:solidFill>
                <a:srgbClr val="000000"/>
              </a:solidFill>
              <a:latin typeface="Arial"/>
              <a:ea typeface="Arial"/>
              <a:cs typeface="Arial"/>
              <a:sym typeface="Arial"/>
            </a:endParaRPr>
          </a:p>
        </p:txBody>
      </p:sp>
      <p:sp>
        <p:nvSpPr>
          <p:cNvPr id="474" name="Google Shape;474;p54"/>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75" name="Google Shape;475;p54"/>
          <p:cNvPicPr preferRelativeResize="0"/>
          <p:nvPr/>
        </p:nvPicPr>
        <p:blipFill rotWithShape="1">
          <a:blip r:embed="rId2">
            <a:alphaModFix/>
          </a:blip>
          <a:srcRect b="0" l="0" r="0" t="0"/>
          <a:stretch/>
        </p:blipFill>
        <p:spPr>
          <a:xfrm>
            <a:off x="614528" y="1837044"/>
            <a:ext cx="1226695" cy="1304008"/>
          </a:xfrm>
          <a:prstGeom prst="rect">
            <a:avLst/>
          </a:prstGeom>
          <a:noFill/>
          <a:ln>
            <a:noFill/>
          </a:ln>
        </p:spPr>
      </p:pic>
      <p:pic>
        <p:nvPicPr>
          <p:cNvPr id="476" name="Google Shape;476;p54"/>
          <p:cNvPicPr preferRelativeResize="0"/>
          <p:nvPr/>
        </p:nvPicPr>
        <p:blipFill rotWithShape="1">
          <a:blip r:embed="rId3">
            <a:alphaModFix/>
          </a:blip>
          <a:srcRect b="0" l="0" r="0" t="0"/>
          <a:stretch/>
        </p:blipFill>
        <p:spPr>
          <a:xfrm>
            <a:off x="3053409" y="1905461"/>
            <a:ext cx="1167175" cy="1167175"/>
          </a:xfrm>
          <a:prstGeom prst="rect">
            <a:avLst/>
          </a:prstGeom>
          <a:noFill/>
          <a:ln>
            <a:noFill/>
          </a:ln>
        </p:spPr>
      </p:pic>
      <p:pic>
        <p:nvPicPr>
          <p:cNvPr id="477" name="Google Shape;477;p54"/>
          <p:cNvPicPr preferRelativeResize="0"/>
          <p:nvPr/>
        </p:nvPicPr>
        <p:blipFill rotWithShape="1">
          <a:blip r:embed="rId4">
            <a:alphaModFix/>
          </a:blip>
          <a:srcRect b="0" l="0" r="0" t="0"/>
          <a:stretch/>
        </p:blipFill>
        <p:spPr>
          <a:xfrm>
            <a:off x="5528650" y="1925333"/>
            <a:ext cx="1127431" cy="1127431"/>
          </a:xfrm>
          <a:prstGeom prst="rect">
            <a:avLst/>
          </a:prstGeom>
          <a:noFill/>
          <a:ln>
            <a:noFill/>
          </a:ln>
        </p:spPr>
      </p:pic>
      <p:pic>
        <p:nvPicPr>
          <p:cNvPr id="478" name="Google Shape;478;p54"/>
          <p:cNvPicPr preferRelativeResize="0"/>
          <p:nvPr/>
        </p:nvPicPr>
        <p:blipFill rotWithShape="1">
          <a:blip r:embed="rId5">
            <a:alphaModFix/>
          </a:blip>
          <a:srcRect b="0" l="0" r="0" t="0"/>
          <a:stretch/>
        </p:blipFill>
        <p:spPr>
          <a:xfrm>
            <a:off x="7912928" y="1870938"/>
            <a:ext cx="1216906" cy="1236221"/>
          </a:xfrm>
          <a:prstGeom prst="rect">
            <a:avLst/>
          </a:prstGeom>
          <a:noFill/>
          <a:ln>
            <a:noFill/>
          </a:ln>
        </p:spPr>
      </p:pic>
      <p:pic>
        <p:nvPicPr>
          <p:cNvPr id="479" name="Google Shape;479;p54"/>
          <p:cNvPicPr preferRelativeResize="0"/>
          <p:nvPr/>
        </p:nvPicPr>
        <p:blipFill rotWithShape="1">
          <a:blip r:embed="rId6">
            <a:alphaModFix/>
          </a:blip>
          <a:srcRect b="0" l="0" r="0" t="0"/>
          <a:stretch/>
        </p:blipFill>
        <p:spPr>
          <a:xfrm>
            <a:off x="10386681" y="1978498"/>
            <a:ext cx="1172375" cy="1021101"/>
          </a:xfrm>
          <a:prstGeom prst="rect">
            <a:avLst/>
          </a:prstGeom>
          <a:noFill/>
          <a:ln>
            <a:noFill/>
          </a:ln>
        </p:spPr>
      </p:pic>
      <p:sp>
        <p:nvSpPr>
          <p:cNvPr id="480" name="Google Shape;480;p54"/>
          <p:cNvSpPr/>
          <p:nvPr/>
        </p:nvSpPr>
        <p:spPr>
          <a:xfrm rot="10800000">
            <a:off x="896620"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1" name="Google Shape;481;p54"/>
          <p:cNvSpPr/>
          <p:nvPr/>
        </p:nvSpPr>
        <p:spPr>
          <a:xfrm rot="10800000">
            <a:off x="3341624"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2" name="Google Shape;482;p54"/>
          <p:cNvSpPr/>
          <p:nvPr/>
        </p:nvSpPr>
        <p:spPr>
          <a:xfrm rot="10800000">
            <a:off x="5768340" y="34320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3" name="Google Shape;483;p54"/>
          <p:cNvSpPr/>
          <p:nvPr/>
        </p:nvSpPr>
        <p:spPr>
          <a:xfrm rot="10800000">
            <a:off x="81854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54"/>
          <p:cNvSpPr/>
          <p:nvPr/>
        </p:nvSpPr>
        <p:spPr>
          <a:xfrm rot="10800000">
            <a:off x="106419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5" name="Google Shape;485;p54"/>
          <p:cNvSpPr txBox="1"/>
          <p:nvPr/>
        </p:nvSpPr>
        <p:spPr>
          <a:xfrm>
            <a:off x="894025" y="511760"/>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Strategic Priorities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ic Priorities - Rows">
  <p:cSld name="Strategic Priorities - Rows">
    <p:spTree>
      <p:nvGrpSpPr>
        <p:cNvPr id="486" name="Shape 486"/>
        <p:cNvGrpSpPr/>
        <p:nvPr/>
      </p:nvGrpSpPr>
      <p:grpSpPr>
        <a:xfrm>
          <a:off x="0" y="0"/>
          <a:ext cx="0" cy="0"/>
          <a:chOff x="0" y="0"/>
          <a:chExt cx="0" cy="0"/>
        </a:xfrm>
      </p:grpSpPr>
      <p:sp>
        <p:nvSpPr>
          <p:cNvPr id="487" name="Google Shape;487;p55"/>
          <p:cNvSpPr/>
          <p:nvPr/>
        </p:nvSpPr>
        <p:spPr>
          <a:xfrm flipH="1" rot="5400000">
            <a:off x="4843229" y="-2654370"/>
            <a:ext cx="1060704" cy="90525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8" name="Google Shape;488;p55"/>
          <p:cNvSpPr/>
          <p:nvPr/>
        </p:nvSpPr>
        <p:spPr>
          <a:xfrm flipH="1" rot="5400000">
            <a:off x="4843229" y="-1593082"/>
            <a:ext cx="1060704" cy="905256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9" name="Google Shape;489;p55"/>
          <p:cNvSpPr/>
          <p:nvPr/>
        </p:nvSpPr>
        <p:spPr>
          <a:xfrm flipH="1" rot="5400000">
            <a:off x="4843308" y="529415"/>
            <a:ext cx="1060704" cy="905271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0" name="Google Shape;490;p55"/>
          <p:cNvSpPr/>
          <p:nvPr/>
        </p:nvSpPr>
        <p:spPr>
          <a:xfrm flipH="1" rot="5400000">
            <a:off x="4845764" y="1588248"/>
            <a:ext cx="1055791" cy="905271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1" name="Google Shape;491;p55"/>
          <p:cNvSpPr/>
          <p:nvPr/>
        </p:nvSpPr>
        <p:spPr>
          <a:xfrm flipH="1" rot="5400000">
            <a:off x="4843310" y="-531875"/>
            <a:ext cx="1060704" cy="905272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2" name="Google Shape;492;p55"/>
          <p:cNvSpPr/>
          <p:nvPr/>
        </p:nvSpPr>
        <p:spPr>
          <a:xfrm rot="-5400000">
            <a:off x="9470345" y="3811607"/>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3" name="Google Shape;493;p55"/>
          <p:cNvSpPr/>
          <p:nvPr/>
        </p:nvSpPr>
        <p:spPr>
          <a:xfrm rot="-5400000">
            <a:off x="9470342" y="2750319"/>
            <a:ext cx="536064" cy="365758"/>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4" name="Google Shape;494;p55"/>
          <p:cNvSpPr/>
          <p:nvPr/>
        </p:nvSpPr>
        <p:spPr>
          <a:xfrm rot="-5400000">
            <a:off x="9470342" y="1689032"/>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5" name="Google Shape;495;p55"/>
          <p:cNvSpPr/>
          <p:nvPr/>
        </p:nvSpPr>
        <p:spPr>
          <a:xfrm rot="-5400000">
            <a:off x="9470338" y="4872895"/>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96" name="Google Shape;496;p55"/>
          <p:cNvSpPr/>
          <p:nvPr/>
        </p:nvSpPr>
        <p:spPr>
          <a:xfrm rot="-5400000">
            <a:off x="9470338" y="5931729"/>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497" name="Google Shape;497;p55"/>
          <p:cNvPicPr preferRelativeResize="0"/>
          <p:nvPr/>
        </p:nvPicPr>
        <p:blipFill rotWithShape="1">
          <a:blip r:embed="rId2">
            <a:alphaModFix/>
          </a:blip>
          <a:srcRect b="0" l="0" r="0" t="0"/>
          <a:stretch/>
        </p:blipFill>
        <p:spPr>
          <a:xfrm>
            <a:off x="10061697" y="1488598"/>
            <a:ext cx="731520" cy="777624"/>
          </a:xfrm>
          <a:prstGeom prst="rect">
            <a:avLst/>
          </a:prstGeom>
          <a:noFill/>
          <a:ln>
            <a:noFill/>
          </a:ln>
        </p:spPr>
      </p:pic>
      <p:pic>
        <p:nvPicPr>
          <p:cNvPr id="498" name="Google Shape;498;p55"/>
          <p:cNvPicPr preferRelativeResize="0"/>
          <p:nvPr/>
        </p:nvPicPr>
        <p:blipFill rotWithShape="1">
          <a:blip r:embed="rId3">
            <a:alphaModFix/>
          </a:blip>
          <a:srcRect b="0" l="0" r="0" t="0"/>
          <a:stretch/>
        </p:blipFill>
        <p:spPr>
          <a:xfrm>
            <a:off x="10079444" y="2586130"/>
            <a:ext cx="696026" cy="696026"/>
          </a:xfrm>
          <a:prstGeom prst="rect">
            <a:avLst/>
          </a:prstGeom>
          <a:noFill/>
          <a:ln>
            <a:noFill/>
          </a:ln>
        </p:spPr>
      </p:pic>
      <p:pic>
        <p:nvPicPr>
          <p:cNvPr id="499" name="Google Shape;499;p55"/>
          <p:cNvPicPr preferRelativeResize="0"/>
          <p:nvPr/>
        </p:nvPicPr>
        <p:blipFill rotWithShape="1">
          <a:blip r:embed="rId4">
            <a:alphaModFix/>
          </a:blip>
          <a:srcRect b="0" l="0" r="0" t="0"/>
          <a:stretch/>
        </p:blipFill>
        <p:spPr>
          <a:xfrm>
            <a:off x="10091295" y="3672949"/>
            <a:ext cx="672325" cy="672325"/>
          </a:xfrm>
          <a:prstGeom prst="rect">
            <a:avLst/>
          </a:prstGeom>
          <a:noFill/>
          <a:ln>
            <a:noFill/>
          </a:ln>
        </p:spPr>
      </p:pic>
      <p:pic>
        <p:nvPicPr>
          <p:cNvPr id="500" name="Google Shape;500;p55"/>
          <p:cNvPicPr preferRelativeResize="0"/>
          <p:nvPr/>
        </p:nvPicPr>
        <p:blipFill rotWithShape="1">
          <a:blip r:embed="rId5">
            <a:alphaModFix/>
          </a:blip>
          <a:srcRect b="0" l="0" r="0" t="0"/>
          <a:stretch/>
        </p:blipFill>
        <p:spPr>
          <a:xfrm>
            <a:off x="10059157" y="4672532"/>
            <a:ext cx="725682" cy="737200"/>
          </a:xfrm>
          <a:prstGeom prst="rect">
            <a:avLst/>
          </a:prstGeom>
          <a:noFill/>
          <a:ln>
            <a:noFill/>
          </a:ln>
        </p:spPr>
      </p:pic>
      <p:pic>
        <p:nvPicPr>
          <p:cNvPr id="501" name="Google Shape;501;p55"/>
          <p:cNvPicPr preferRelativeResize="0"/>
          <p:nvPr/>
        </p:nvPicPr>
        <p:blipFill rotWithShape="1">
          <a:blip r:embed="rId6">
            <a:alphaModFix/>
          </a:blip>
          <a:srcRect b="0" l="0" r="0" t="0"/>
          <a:stretch/>
        </p:blipFill>
        <p:spPr>
          <a:xfrm>
            <a:off x="10077894" y="5791420"/>
            <a:ext cx="699127" cy="608917"/>
          </a:xfrm>
          <a:prstGeom prst="rect">
            <a:avLst/>
          </a:prstGeom>
          <a:noFill/>
          <a:ln>
            <a:noFill/>
          </a:ln>
        </p:spPr>
      </p:pic>
      <p:sp>
        <p:nvSpPr>
          <p:cNvPr id="502" name="Google Shape;502;p5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03" name="Google Shape;503;p55"/>
          <p:cNvSpPr txBox="1"/>
          <p:nvPr/>
        </p:nvSpPr>
        <p:spPr>
          <a:xfrm>
            <a:off x="1114611" y="5924857"/>
            <a:ext cx="817569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rgbClr val="FFFFFF"/>
                </a:solidFill>
                <a:latin typeface="Calibri"/>
                <a:ea typeface="Calibri"/>
                <a:cs typeface="Calibri"/>
                <a:sym typeface="Calibri"/>
              </a:rPr>
              <a:t>College and Career Ready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4" name="Google Shape;504;p55"/>
          <p:cNvSpPr txBox="1"/>
          <p:nvPr/>
        </p:nvSpPr>
        <p:spPr>
          <a:xfrm>
            <a:off x="1114611" y="4871157"/>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rgbClr val="FFFFFF"/>
                </a:solidFill>
                <a:latin typeface="Calibri"/>
                <a:ea typeface="Calibri"/>
                <a:cs typeface="Calibri"/>
                <a:sym typeface="Calibri"/>
              </a:rPr>
              <a:t>Civically Engaged</a:t>
            </a:r>
            <a:endParaRPr b="0" i="0" sz="1800" u="none" cap="none" strike="noStrike">
              <a:solidFill>
                <a:schemeClr val="dk1"/>
              </a:solidFill>
              <a:latin typeface="Calibri"/>
              <a:ea typeface="Calibri"/>
              <a:cs typeface="Calibri"/>
              <a:sym typeface="Calibri"/>
            </a:endParaRPr>
          </a:p>
        </p:txBody>
      </p:sp>
      <p:sp>
        <p:nvSpPr>
          <p:cNvPr id="505" name="Google Shape;505;p55"/>
          <p:cNvSpPr txBox="1"/>
          <p:nvPr/>
        </p:nvSpPr>
        <p:spPr>
          <a:xfrm>
            <a:off x="1114611" y="3814603"/>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rgbClr val="FFFFFF"/>
                </a:solidFill>
                <a:latin typeface="Calibri"/>
                <a:ea typeface="Calibri"/>
                <a:cs typeface="Calibri"/>
                <a:sym typeface="Calibri"/>
              </a:rPr>
              <a:t>Equipped for the Future</a:t>
            </a:r>
            <a:endParaRPr b="0" i="0" sz="1800" u="none" cap="none" strike="noStrike">
              <a:solidFill>
                <a:schemeClr val="dk1"/>
              </a:solidFill>
              <a:latin typeface="Calibri"/>
              <a:ea typeface="Calibri"/>
              <a:cs typeface="Calibri"/>
              <a:sym typeface="Calibri"/>
            </a:endParaRPr>
          </a:p>
        </p:txBody>
      </p:sp>
      <p:sp>
        <p:nvSpPr>
          <p:cNvPr id="506" name="Google Shape;506;p55"/>
          <p:cNvSpPr txBox="1"/>
          <p:nvPr/>
        </p:nvSpPr>
        <p:spPr>
          <a:xfrm>
            <a:off x="1114611" y="2794525"/>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chemeClr val="lt1"/>
                </a:solidFill>
                <a:latin typeface="Calibri"/>
                <a:ea typeface="Calibri"/>
                <a:cs typeface="Calibri"/>
                <a:sym typeface="Calibri"/>
              </a:rPr>
              <a:t>Culturally Competent</a:t>
            </a:r>
            <a:endParaRPr b="0" i="0" sz="1800" u="none" cap="none" strike="noStrike">
              <a:solidFill>
                <a:schemeClr val="dk1"/>
              </a:solidFill>
              <a:latin typeface="Calibri"/>
              <a:ea typeface="Calibri"/>
              <a:cs typeface="Calibri"/>
              <a:sym typeface="Calibri"/>
            </a:endParaRPr>
          </a:p>
        </p:txBody>
      </p:sp>
      <p:sp>
        <p:nvSpPr>
          <p:cNvPr id="507" name="Google Shape;507;p55"/>
          <p:cNvSpPr txBox="1"/>
          <p:nvPr/>
        </p:nvSpPr>
        <p:spPr>
          <a:xfrm>
            <a:off x="1114611" y="1690021"/>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chemeClr val="lt1"/>
                </a:solidFill>
                <a:latin typeface="Calibri"/>
                <a:ea typeface="Calibri"/>
                <a:cs typeface="Calibri"/>
                <a:sym typeface="Calibri"/>
              </a:rPr>
              <a:t>Academically Prepared</a:t>
            </a:r>
            <a:endParaRPr b="0" i="0" sz="1800" u="none" cap="none" strike="noStrike">
              <a:solidFill>
                <a:schemeClr val="dk1"/>
              </a:solidFill>
              <a:latin typeface="Calibri"/>
              <a:ea typeface="Calibri"/>
              <a:cs typeface="Calibri"/>
              <a:sym typeface="Calibri"/>
            </a:endParaRPr>
          </a:p>
        </p:txBody>
      </p:sp>
      <p:sp>
        <p:nvSpPr>
          <p:cNvPr id="508" name="Google Shape;508;p55"/>
          <p:cNvSpPr txBox="1"/>
          <p:nvPr/>
        </p:nvSpPr>
        <p:spPr>
          <a:xfrm>
            <a:off x="894025" y="511760"/>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Strategic Priorities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1 Column">
  <p:cSld name="Content Slide - 1 Column">
    <p:spTree>
      <p:nvGrpSpPr>
        <p:cNvPr id="50" name="Shape 50"/>
        <p:cNvGrpSpPr/>
        <p:nvPr/>
      </p:nvGrpSpPr>
      <p:grpSpPr>
        <a:xfrm>
          <a:off x="0" y="0"/>
          <a:ext cx="0" cy="0"/>
          <a:chOff x="0" y="0"/>
          <a:chExt cx="0" cy="0"/>
        </a:xfrm>
      </p:grpSpPr>
      <p:sp>
        <p:nvSpPr>
          <p:cNvPr id="51" name="Google Shape;51;p20"/>
          <p:cNvSpPr/>
          <p:nvPr/>
        </p:nvSpPr>
        <p:spPr>
          <a:xfrm>
            <a:off x="0" y="1473200"/>
            <a:ext cx="12192000" cy="1576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20"/>
          <p:cNvSpPr txBox="1"/>
          <p:nvPr>
            <p:ph type="title"/>
          </p:nvPr>
        </p:nvSpPr>
        <p:spPr>
          <a:xfrm>
            <a:off x="855978" y="367583"/>
            <a:ext cx="10475595"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0"/>
          <p:cNvSpPr txBox="1"/>
          <p:nvPr>
            <p:ph idx="1" type="body"/>
          </p:nvPr>
        </p:nvSpPr>
        <p:spPr>
          <a:xfrm>
            <a:off x="871220" y="2438480"/>
            <a:ext cx="10475595" cy="39217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0"/>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20"/>
          <p:cNvSpPr txBox="1"/>
          <p:nvPr>
            <p:ph idx="2" type="body"/>
          </p:nvPr>
        </p:nvSpPr>
        <p:spPr>
          <a:xfrm>
            <a:off x="871219" y="1899667"/>
            <a:ext cx="10475595"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Photo - Left">
  <p:cSld name="1_Custom Photo - Left">
    <p:spTree>
      <p:nvGrpSpPr>
        <p:cNvPr id="509" name="Shape 509"/>
        <p:cNvGrpSpPr/>
        <p:nvPr/>
      </p:nvGrpSpPr>
      <p:grpSpPr>
        <a:xfrm>
          <a:off x="0" y="0"/>
          <a:ext cx="0" cy="0"/>
          <a:chOff x="0" y="0"/>
          <a:chExt cx="0" cy="0"/>
        </a:xfrm>
      </p:grpSpPr>
      <p:sp>
        <p:nvSpPr>
          <p:cNvPr id="510" name="Google Shape;510;p56"/>
          <p:cNvSpPr/>
          <p:nvPr/>
        </p:nvSpPr>
        <p:spPr>
          <a:xfrm>
            <a:off x="-1" y="0"/>
            <a:ext cx="3703785" cy="687517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1" name="Google Shape;511;p56"/>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p56"/>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3" name="Google Shape;513;p56"/>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14" name="Google Shape;514;p56"/>
          <p:cNvPicPr preferRelativeResize="0"/>
          <p:nvPr/>
        </p:nvPicPr>
        <p:blipFill rotWithShape="1">
          <a:blip r:embed="rId2">
            <a:alphaModFix/>
          </a:blip>
          <a:srcRect b="0" l="19410" r="0" t="0"/>
          <a:stretch/>
        </p:blipFill>
        <p:spPr>
          <a:xfrm>
            <a:off x="0" y="688559"/>
            <a:ext cx="3459481" cy="456330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Photo - Left">
  <p:cSld name="2_Custom Photo - Left">
    <p:spTree>
      <p:nvGrpSpPr>
        <p:cNvPr id="515" name="Shape 515"/>
        <p:cNvGrpSpPr/>
        <p:nvPr/>
      </p:nvGrpSpPr>
      <p:grpSpPr>
        <a:xfrm>
          <a:off x="0" y="0"/>
          <a:ext cx="0" cy="0"/>
          <a:chOff x="0" y="0"/>
          <a:chExt cx="0" cy="0"/>
        </a:xfrm>
      </p:grpSpPr>
      <p:sp>
        <p:nvSpPr>
          <p:cNvPr id="516" name="Google Shape;516;p57"/>
          <p:cNvSpPr/>
          <p:nvPr/>
        </p:nvSpPr>
        <p:spPr>
          <a:xfrm>
            <a:off x="0" y="0"/>
            <a:ext cx="3703784" cy="687517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7" name="Google Shape;517;p57"/>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57"/>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9" name="Google Shape;519;p57"/>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20" name="Google Shape;520;p57"/>
          <p:cNvPicPr preferRelativeResize="0"/>
          <p:nvPr/>
        </p:nvPicPr>
        <p:blipFill rotWithShape="1">
          <a:blip r:embed="rId2">
            <a:alphaModFix/>
          </a:blip>
          <a:srcRect b="0" l="12373" r="0" t="0"/>
          <a:stretch/>
        </p:blipFill>
        <p:spPr>
          <a:xfrm>
            <a:off x="0" y="688559"/>
            <a:ext cx="3558311" cy="406076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Photo - Left">
  <p:cSld name="4_Custom Photo - Left">
    <p:spTree>
      <p:nvGrpSpPr>
        <p:cNvPr id="521" name="Shape 521"/>
        <p:cNvGrpSpPr/>
        <p:nvPr/>
      </p:nvGrpSpPr>
      <p:grpSpPr>
        <a:xfrm>
          <a:off x="0" y="0"/>
          <a:ext cx="0" cy="0"/>
          <a:chOff x="0" y="0"/>
          <a:chExt cx="0" cy="0"/>
        </a:xfrm>
      </p:grpSpPr>
      <p:sp>
        <p:nvSpPr>
          <p:cNvPr id="522" name="Google Shape;522;p59"/>
          <p:cNvSpPr/>
          <p:nvPr/>
        </p:nvSpPr>
        <p:spPr>
          <a:xfrm>
            <a:off x="-4" y="-17178"/>
            <a:ext cx="3703785" cy="687517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3" name="Google Shape;523;p59"/>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59"/>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5" name="Google Shape;525;p5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26" name="Google Shape;526;p59"/>
          <p:cNvPicPr preferRelativeResize="0"/>
          <p:nvPr/>
        </p:nvPicPr>
        <p:blipFill rotWithShape="1">
          <a:blip r:embed="rId2">
            <a:alphaModFix/>
          </a:blip>
          <a:srcRect b="0" l="5025" r="0" t="0"/>
          <a:stretch/>
        </p:blipFill>
        <p:spPr>
          <a:xfrm>
            <a:off x="-4" y="688559"/>
            <a:ext cx="3517673" cy="376257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Photo - Left">
  <p:cSld name="5_Custom Photo - Left">
    <p:spTree>
      <p:nvGrpSpPr>
        <p:cNvPr id="527" name="Shape 527"/>
        <p:cNvGrpSpPr/>
        <p:nvPr/>
      </p:nvGrpSpPr>
      <p:grpSpPr>
        <a:xfrm>
          <a:off x="0" y="0"/>
          <a:ext cx="0" cy="0"/>
          <a:chOff x="0" y="0"/>
          <a:chExt cx="0" cy="0"/>
        </a:xfrm>
      </p:grpSpPr>
      <p:sp>
        <p:nvSpPr>
          <p:cNvPr id="528" name="Google Shape;528;p60"/>
          <p:cNvSpPr/>
          <p:nvPr/>
        </p:nvSpPr>
        <p:spPr>
          <a:xfrm>
            <a:off x="0" y="0"/>
            <a:ext cx="370378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9" name="Google Shape;529;p60"/>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60"/>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p60"/>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32" name="Google Shape;532;p60"/>
          <p:cNvPicPr preferRelativeResize="0"/>
          <p:nvPr/>
        </p:nvPicPr>
        <p:blipFill rotWithShape="1">
          <a:blip r:embed="rId2">
            <a:alphaModFix/>
          </a:blip>
          <a:srcRect b="0" l="19382" r="0" t="0"/>
          <a:stretch/>
        </p:blipFill>
        <p:spPr>
          <a:xfrm>
            <a:off x="0" y="688559"/>
            <a:ext cx="3411266" cy="3685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ontent Slide - 1 Column">
  <p:cSld name="Simple Content Slide - 1 Column">
    <p:spTree>
      <p:nvGrpSpPr>
        <p:cNvPr id="538" name="Shape 538"/>
        <p:cNvGrpSpPr/>
        <p:nvPr/>
      </p:nvGrpSpPr>
      <p:grpSpPr>
        <a:xfrm>
          <a:off x="0" y="0"/>
          <a:ext cx="0" cy="0"/>
          <a:chOff x="0" y="0"/>
          <a:chExt cx="0" cy="0"/>
        </a:xfrm>
      </p:grpSpPr>
      <p:sp>
        <p:nvSpPr>
          <p:cNvPr id="539" name="Google Shape;539;g25b7794591d_2_5"/>
          <p:cNvSpPr txBox="1"/>
          <p:nvPr>
            <p:ph type="title"/>
          </p:nvPr>
        </p:nvSpPr>
        <p:spPr>
          <a:xfrm>
            <a:off x="855979" y="367583"/>
            <a:ext cx="10475594"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0" name="Google Shape;540;g25b7794591d_2_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1"/>
                </a:solidFill>
                <a:latin typeface="Calibri"/>
                <a:ea typeface="Calibri"/>
                <a:cs typeface="Calibri"/>
                <a:sym typeface="Calibri"/>
              </a:defRPr>
            </a:lvl1pPr>
            <a:lvl2pPr indent="0" lvl="1" marL="0" algn="r">
              <a:spcBef>
                <a:spcPts val="0"/>
              </a:spcBef>
              <a:buNone/>
              <a:defRPr b="0" i="0" sz="1200" u="none" cap="none" strike="noStrike">
                <a:solidFill>
                  <a:schemeClr val="dk1"/>
                </a:solidFill>
                <a:latin typeface="Calibri"/>
                <a:ea typeface="Calibri"/>
                <a:cs typeface="Calibri"/>
                <a:sym typeface="Calibri"/>
              </a:defRPr>
            </a:lvl2pPr>
            <a:lvl3pPr indent="0" lvl="2" marL="0" algn="r">
              <a:spcBef>
                <a:spcPts val="0"/>
              </a:spcBef>
              <a:buNone/>
              <a:defRPr b="0" i="0" sz="1200" u="none" cap="none" strike="noStrike">
                <a:solidFill>
                  <a:schemeClr val="dk1"/>
                </a:solidFill>
                <a:latin typeface="Calibri"/>
                <a:ea typeface="Calibri"/>
                <a:cs typeface="Calibri"/>
                <a:sym typeface="Calibri"/>
              </a:defRPr>
            </a:lvl3pPr>
            <a:lvl4pPr indent="0" lvl="3" marL="0" algn="r">
              <a:spcBef>
                <a:spcPts val="0"/>
              </a:spcBef>
              <a:buNone/>
              <a:defRPr b="0" i="0" sz="1200" u="none" cap="none" strike="noStrike">
                <a:solidFill>
                  <a:schemeClr val="dk1"/>
                </a:solidFill>
                <a:latin typeface="Calibri"/>
                <a:ea typeface="Calibri"/>
                <a:cs typeface="Calibri"/>
                <a:sym typeface="Calibri"/>
              </a:defRPr>
            </a:lvl4pPr>
            <a:lvl5pPr indent="0" lvl="4" marL="0" algn="r">
              <a:spcBef>
                <a:spcPts val="0"/>
              </a:spcBef>
              <a:buNone/>
              <a:defRPr b="0" i="0" sz="1200" u="none" cap="none" strike="noStrike">
                <a:solidFill>
                  <a:schemeClr val="dk1"/>
                </a:solidFill>
                <a:latin typeface="Calibri"/>
                <a:ea typeface="Calibri"/>
                <a:cs typeface="Calibri"/>
                <a:sym typeface="Calibri"/>
              </a:defRPr>
            </a:lvl5pPr>
            <a:lvl6pPr indent="0" lvl="5" marL="0" algn="r">
              <a:spcBef>
                <a:spcPts val="0"/>
              </a:spcBef>
              <a:buNone/>
              <a:defRPr b="0" i="0" sz="1200" u="none" cap="none" strike="noStrike">
                <a:solidFill>
                  <a:schemeClr val="dk1"/>
                </a:solidFill>
                <a:latin typeface="Calibri"/>
                <a:ea typeface="Calibri"/>
                <a:cs typeface="Calibri"/>
                <a:sym typeface="Calibri"/>
              </a:defRPr>
            </a:lvl6pPr>
            <a:lvl7pPr indent="0" lvl="6" marL="0" algn="r">
              <a:spcBef>
                <a:spcPts val="0"/>
              </a:spcBef>
              <a:buNone/>
              <a:defRPr b="0" i="0" sz="1200" u="none" cap="none" strike="noStrike">
                <a:solidFill>
                  <a:schemeClr val="dk1"/>
                </a:solidFill>
                <a:latin typeface="Calibri"/>
                <a:ea typeface="Calibri"/>
                <a:cs typeface="Calibri"/>
                <a:sym typeface="Calibri"/>
              </a:defRPr>
            </a:lvl7pPr>
            <a:lvl8pPr indent="0" lvl="7" marL="0" algn="r">
              <a:spcBef>
                <a:spcPts val="0"/>
              </a:spcBef>
              <a:buNone/>
              <a:defRPr b="0" i="0" sz="1200" u="none" cap="none" strike="noStrike">
                <a:solidFill>
                  <a:schemeClr val="dk1"/>
                </a:solidFill>
                <a:latin typeface="Calibri"/>
                <a:ea typeface="Calibri"/>
                <a:cs typeface="Calibri"/>
                <a:sym typeface="Calibri"/>
              </a:defRPr>
            </a:lvl8pPr>
            <a:lvl9pPr indent="0" lvl="8" marL="0" algn="r">
              <a:spcBef>
                <a:spcPts val="0"/>
              </a:spcBef>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41" name="Google Shape;541;g25b7794591d_2_5"/>
          <p:cNvSpPr txBox="1"/>
          <p:nvPr>
            <p:ph idx="1" type="body"/>
          </p:nvPr>
        </p:nvSpPr>
        <p:spPr>
          <a:xfrm>
            <a:off x="871220" y="1495764"/>
            <a:ext cx="10475595" cy="474255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accent6"/>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1 Column">
  <p:cSld name="Content Slide - 1 Column">
    <p:spTree>
      <p:nvGrpSpPr>
        <p:cNvPr id="542" name="Shape 542"/>
        <p:cNvGrpSpPr/>
        <p:nvPr/>
      </p:nvGrpSpPr>
      <p:grpSpPr>
        <a:xfrm>
          <a:off x="0" y="0"/>
          <a:ext cx="0" cy="0"/>
          <a:chOff x="0" y="0"/>
          <a:chExt cx="0" cy="0"/>
        </a:xfrm>
      </p:grpSpPr>
      <p:sp>
        <p:nvSpPr>
          <p:cNvPr id="543" name="Google Shape;543;g25b7794591d_2_9"/>
          <p:cNvSpPr/>
          <p:nvPr/>
        </p:nvSpPr>
        <p:spPr>
          <a:xfrm>
            <a:off x="0" y="1473200"/>
            <a:ext cx="12192000" cy="1576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4" name="Google Shape;544;g25b7794591d_2_9"/>
          <p:cNvSpPr txBox="1"/>
          <p:nvPr>
            <p:ph type="title"/>
          </p:nvPr>
        </p:nvSpPr>
        <p:spPr>
          <a:xfrm>
            <a:off x="855978" y="367583"/>
            <a:ext cx="10475595"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5" name="Google Shape;545;g25b7794591d_2_9"/>
          <p:cNvSpPr txBox="1"/>
          <p:nvPr>
            <p:ph idx="1" type="body"/>
          </p:nvPr>
        </p:nvSpPr>
        <p:spPr>
          <a:xfrm>
            <a:off x="871220" y="2438480"/>
            <a:ext cx="10475595" cy="39217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g25b7794591d_2_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1"/>
                </a:solidFill>
                <a:latin typeface="Calibri"/>
                <a:ea typeface="Calibri"/>
                <a:cs typeface="Calibri"/>
                <a:sym typeface="Calibri"/>
              </a:defRPr>
            </a:lvl1pPr>
            <a:lvl2pPr indent="0" lvl="1" marL="0" algn="r">
              <a:spcBef>
                <a:spcPts val="0"/>
              </a:spcBef>
              <a:buNone/>
              <a:defRPr b="0" i="0" sz="1200" u="none" cap="none" strike="noStrike">
                <a:solidFill>
                  <a:schemeClr val="dk1"/>
                </a:solidFill>
                <a:latin typeface="Calibri"/>
                <a:ea typeface="Calibri"/>
                <a:cs typeface="Calibri"/>
                <a:sym typeface="Calibri"/>
              </a:defRPr>
            </a:lvl2pPr>
            <a:lvl3pPr indent="0" lvl="2" marL="0" algn="r">
              <a:spcBef>
                <a:spcPts val="0"/>
              </a:spcBef>
              <a:buNone/>
              <a:defRPr b="0" i="0" sz="1200" u="none" cap="none" strike="noStrike">
                <a:solidFill>
                  <a:schemeClr val="dk1"/>
                </a:solidFill>
                <a:latin typeface="Calibri"/>
                <a:ea typeface="Calibri"/>
                <a:cs typeface="Calibri"/>
                <a:sym typeface="Calibri"/>
              </a:defRPr>
            </a:lvl3pPr>
            <a:lvl4pPr indent="0" lvl="3" marL="0" algn="r">
              <a:spcBef>
                <a:spcPts val="0"/>
              </a:spcBef>
              <a:buNone/>
              <a:defRPr b="0" i="0" sz="1200" u="none" cap="none" strike="noStrike">
                <a:solidFill>
                  <a:schemeClr val="dk1"/>
                </a:solidFill>
                <a:latin typeface="Calibri"/>
                <a:ea typeface="Calibri"/>
                <a:cs typeface="Calibri"/>
                <a:sym typeface="Calibri"/>
              </a:defRPr>
            </a:lvl4pPr>
            <a:lvl5pPr indent="0" lvl="4" marL="0" algn="r">
              <a:spcBef>
                <a:spcPts val="0"/>
              </a:spcBef>
              <a:buNone/>
              <a:defRPr b="0" i="0" sz="1200" u="none" cap="none" strike="noStrike">
                <a:solidFill>
                  <a:schemeClr val="dk1"/>
                </a:solidFill>
                <a:latin typeface="Calibri"/>
                <a:ea typeface="Calibri"/>
                <a:cs typeface="Calibri"/>
                <a:sym typeface="Calibri"/>
              </a:defRPr>
            </a:lvl5pPr>
            <a:lvl6pPr indent="0" lvl="5" marL="0" algn="r">
              <a:spcBef>
                <a:spcPts val="0"/>
              </a:spcBef>
              <a:buNone/>
              <a:defRPr b="0" i="0" sz="1200" u="none" cap="none" strike="noStrike">
                <a:solidFill>
                  <a:schemeClr val="dk1"/>
                </a:solidFill>
                <a:latin typeface="Calibri"/>
                <a:ea typeface="Calibri"/>
                <a:cs typeface="Calibri"/>
                <a:sym typeface="Calibri"/>
              </a:defRPr>
            </a:lvl6pPr>
            <a:lvl7pPr indent="0" lvl="6" marL="0" algn="r">
              <a:spcBef>
                <a:spcPts val="0"/>
              </a:spcBef>
              <a:buNone/>
              <a:defRPr b="0" i="0" sz="1200" u="none" cap="none" strike="noStrike">
                <a:solidFill>
                  <a:schemeClr val="dk1"/>
                </a:solidFill>
                <a:latin typeface="Calibri"/>
                <a:ea typeface="Calibri"/>
                <a:cs typeface="Calibri"/>
                <a:sym typeface="Calibri"/>
              </a:defRPr>
            </a:lvl7pPr>
            <a:lvl8pPr indent="0" lvl="7" marL="0" algn="r">
              <a:spcBef>
                <a:spcPts val="0"/>
              </a:spcBef>
              <a:buNone/>
              <a:defRPr b="0" i="0" sz="1200" u="none" cap="none" strike="noStrike">
                <a:solidFill>
                  <a:schemeClr val="dk1"/>
                </a:solidFill>
                <a:latin typeface="Calibri"/>
                <a:ea typeface="Calibri"/>
                <a:cs typeface="Calibri"/>
                <a:sym typeface="Calibri"/>
              </a:defRPr>
            </a:lvl8pPr>
            <a:lvl9pPr indent="0" lvl="8" marL="0" algn="r">
              <a:spcBef>
                <a:spcPts val="0"/>
              </a:spcBef>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47" name="Google Shape;547;g25b7794591d_2_9"/>
          <p:cNvSpPr txBox="1"/>
          <p:nvPr>
            <p:ph idx="2" type="body"/>
          </p:nvPr>
        </p:nvSpPr>
        <p:spPr>
          <a:xfrm>
            <a:off x="871219" y="1899667"/>
            <a:ext cx="10475595"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Blank">
  <p:cSld name="Content Slide - Blank">
    <p:spTree>
      <p:nvGrpSpPr>
        <p:cNvPr id="548" name="Shape 548"/>
        <p:cNvGrpSpPr/>
        <p:nvPr/>
      </p:nvGrpSpPr>
      <p:grpSpPr>
        <a:xfrm>
          <a:off x="0" y="0"/>
          <a:ext cx="0" cy="0"/>
          <a:chOff x="0" y="0"/>
          <a:chExt cx="0" cy="0"/>
        </a:xfrm>
      </p:grpSpPr>
      <p:sp>
        <p:nvSpPr>
          <p:cNvPr id="549" name="Google Shape;549;g25b7794591d_2_15"/>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0" name="Google Shape;550;g25b7794591d_2_1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1"/>
                </a:solidFill>
                <a:latin typeface="Calibri"/>
                <a:ea typeface="Calibri"/>
                <a:cs typeface="Calibri"/>
                <a:sym typeface="Calibri"/>
              </a:defRPr>
            </a:lvl1pPr>
            <a:lvl2pPr indent="0" lvl="1" marL="0" algn="r">
              <a:spcBef>
                <a:spcPts val="0"/>
              </a:spcBef>
              <a:buNone/>
              <a:defRPr b="0" i="0" sz="1200" u="none" cap="none" strike="noStrike">
                <a:solidFill>
                  <a:schemeClr val="dk1"/>
                </a:solidFill>
                <a:latin typeface="Calibri"/>
                <a:ea typeface="Calibri"/>
                <a:cs typeface="Calibri"/>
                <a:sym typeface="Calibri"/>
              </a:defRPr>
            </a:lvl2pPr>
            <a:lvl3pPr indent="0" lvl="2" marL="0" algn="r">
              <a:spcBef>
                <a:spcPts val="0"/>
              </a:spcBef>
              <a:buNone/>
              <a:defRPr b="0" i="0" sz="1200" u="none" cap="none" strike="noStrike">
                <a:solidFill>
                  <a:schemeClr val="dk1"/>
                </a:solidFill>
                <a:latin typeface="Calibri"/>
                <a:ea typeface="Calibri"/>
                <a:cs typeface="Calibri"/>
                <a:sym typeface="Calibri"/>
              </a:defRPr>
            </a:lvl3pPr>
            <a:lvl4pPr indent="0" lvl="3" marL="0" algn="r">
              <a:spcBef>
                <a:spcPts val="0"/>
              </a:spcBef>
              <a:buNone/>
              <a:defRPr b="0" i="0" sz="1200" u="none" cap="none" strike="noStrike">
                <a:solidFill>
                  <a:schemeClr val="dk1"/>
                </a:solidFill>
                <a:latin typeface="Calibri"/>
                <a:ea typeface="Calibri"/>
                <a:cs typeface="Calibri"/>
                <a:sym typeface="Calibri"/>
              </a:defRPr>
            </a:lvl4pPr>
            <a:lvl5pPr indent="0" lvl="4" marL="0" algn="r">
              <a:spcBef>
                <a:spcPts val="0"/>
              </a:spcBef>
              <a:buNone/>
              <a:defRPr b="0" i="0" sz="1200" u="none" cap="none" strike="noStrike">
                <a:solidFill>
                  <a:schemeClr val="dk1"/>
                </a:solidFill>
                <a:latin typeface="Calibri"/>
                <a:ea typeface="Calibri"/>
                <a:cs typeface="Calibri"/>
                <a:sym typeface="Calibri"/>
              </a:defRPr>
            </a:lvl5pPr>
            <a:lvl6pPr indent="0" lvl="5" marL="0" algn="r">
              <a:spcBef>
                <a:spcPts val="0"/>
              </a:spcBef>
              <a:buNone/>
              <a:defRPr b="0" i="0" sz="1200" u="none" cap="none" strike="noStrike">
                <a:solidFill>
                  <a:schemeClr val="dk1"/>
                </a:solidFill>
                <a:latin typeface="Calibri"/>
                <a:ea typeface="Calibri"/>
                <a:cs typeface="Calibri"/>
                <a:sym typeface="Calibri"/>
              </a:defRPr>
            </a:lvl6pPr>
            <a:lvl7pPr indent="0" lvl="6" marL="0" algn="r">
              <a:spcBef>
                <a:spcPts val="0"/>
              </a:spcBef>
              <a:buNone/>
              <a:defRPr b="0" i="0" sz="1200" u="none" cap="none" strike="noStrike">
                <a:solidFill>
                  <a:schemeClr val="dk1"/>
                </a:solidFill>
                <a:latin typeface="Calibri"/>
                <a:ea typeface="Calibri"/>
                <a:cs typeface="Calibri"/>
                <a:sym typeface="Calibri"/>
              </a:defRPr>
            </a:lvl7pPr>
            <a:lvl8pPr indent="0" lvl="7" marL="0" algn="r">
              <a:spcBef>
                <a:spcPts val="0"/>
              </a:spcBef>
              <a:buNone/>
              <a:defRPr b="0" i="0" sz="1200" u="none" cap="none" strike="noStrike">
                <a:solidFill>
                  <a:schemeClr val="dk1"/>
                </a:solidFill>
                <a:latin typeface="Calibri"/>
                <a:ea typeface="Calibri"/>
                <a:cs typeface="Calibri"/>
                <a:sym typeface="Calibri"/>
              </a:defRPr>
            </a:lvl8pPr>
            <a:lvl9pPr indent="0" lvl="8" marL="0" algn="r">
              <a:spcBef>
                <a:spcPts val="0"/>
              </a:spcBef>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51" name="Google Shape;551;g25b7794591d_2_15"/>
          <p:cNvSpPr/>
          <p:nvPr>
            <p:ph idx="1" type="body"/>
          </p:nvPr>
        </p:nvSpPr>
        <p:spPr>
          <a:xfrm>
            <a:off x="4912996" y="2977995"/>
            <a:ext cx="2366009" cy="2304090"/>
          </a:xfrm>
          <a:prstGeom prst="downArrowCallout">
            <a:avLst>
              <a:gd fmla="val 21031" name="adj1"/>
              <a:gd fmla="val 23016" name="adj2"/>
              <a:gd fmla="val 17724" name="adj3"/>
              <a:gd fmla="val 55717"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spTree>
      <p:nvGrpSpPr>
        <p:cNvPr id="552" name="Shape 552"/>
        <p:cNvGrpSpPr/>
        <p:nvPr/>
      </p:nvGrpSpPr>
      <p:grpSpPr>
        <a:xfrm>
          <a:off x="0" y="0"/>
          <a:ext cx="0" cy="0"/>
          <a:chOff x="0" y="0"/>
          <a:chExt cx="0" cy="0"/>
        </a:xfrm>
      </p:grpSpPr>
      <p:sp>
        <p:nvSpPr>
          <p:cNvPr id="553" name="Google Shape;553;g25b7794591d_2_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54" name="Google Shape;554;g25b7794591d_2_19"/>
          <p:cNvSpPr/>
          <p:nvPr/>
        </p:nvSpPr>
        <p:spPr>
          <a:xfrm>
            <a:off x="0" y="6273225"/>
            <a:ext cx="12202632" cy="5847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555" name="Google Shape;555;g25b7794591d_2_19"/>
          <p:cNvSpPr txBox="1"/>
          <p:nvPr>
            <p:ph idx="10" type="dt"/>
          </p:nvPr>
        </p:nvSpPr>
        <p:spPr>
          <a:xfrm>
            <a:off x="-5244" y="6398747"/>
            <a:ext cx="12202632" cy="348789"/>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6" name="Google Shape;556;g25b7794591d_2_19"/>
          <p:cNvSpPr txBox="1"/>
          <p:nvPr>
            <p:ph type="title"/>
          </p:nvPr>
        </p:nvSpPr>
        <p:spPr>
          <a:xfrm>
            <a:off x="-10632" y="4026087"/>
            <a:ext cx="12202632" cy="111976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b="1" sz="6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7" name="Google Shape;557;g25b7794591d_2_19"/>
          <p:cNvSpPr txBox="1"/>
          <p:nvPr>
            <p:ph idx="1" type="body"/>
          </p:nvPr>
        </p:nvSpPr>
        <p:spPr>
          <a:xfrm>
            <a:off x="1" y="5038726"/>
            <a:ext cx="12202632" cy="58477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200"/>
              <a:buNone/>
              <a:defRPr sz="32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pic>
        <p:nvPicPr>
          <p:cNvPr id="558" name="Google Shape;558;g25b7794591d_2_19"/>
          <p:cNvPicPr preferRelativeResize="0"/>
          <p:nvPr/>
        </p:nvPicPr>
        <p:blipFill rotWithShape="1">
          <a:blip r:embed="rId2">
            <a:alphaModFix/>
          </a:blip>
          <a:srcRect b="0" l="0" r="0" t="0"/>
          <a:stretch/>
        </p:blipFill>
        <p:spPr>
          <a:xfrm>
            <a:off x="4528821" y="549756"/>
            <a:ext cx="3134358" cy="313435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Custom Grid" showMasterSp="0">
  <p:cSld name="Cover - Custom Grid">
    <p:spTree>
      <p:nvGrpSpPr>
        <p:cNvPr id="559" name="Shape 559"/>
        <p:cNvGrpSpPr/>
        <p:nvPr/>
      </p:nvGrpSpPr>
      <p:grpSpPr>
        <a:xfrm>
          <a:off x="0" y="0"/>
          <a:ext cx="0" cy="0"/>
          <a:chOff x="0" y="0"/>
          <a:chExt cx="0" cy="0"/>
        </a:xfrm>
      </p:grpSpPr>
      <p:sp>
        <p:nvSpPr>
          <p:cNvPr id="560" name="Google Shape;560;g25b7794591d_2_26"/>
          <p:cNvSpPr/>
          <p:nvPr>
            <p:ph idx="2" type="pic"/>
          </p:nvPr>
        </p:nvSpPr>
        <p:spPr>
          <a:xfrm>
            <a:off x="4244745" y="-6370"/>
            <a:ext cx="2504085" cy="1288259"/>
          </a:xfrm>
          <a:prstGeom prst="rect">
            <a:avLst/>
          </a:prstGeom>
          <a:solidFill>
            <a:schemeClr val="dk1"/>
          </a:solidFill>
          <a:ln>
            <a:noFill/>
          </a:ln>
        </p:spPr>
      </p:sp>
      <p:sp>
        <p:nvSpPr>
          <p:cNvPr id="561" name="Google Shape;561;g25b7794591d_2_26"/>
          <p:cNvSpPr/>
          <p:nvPr>
            <p:ph idx="3" type="pic"/>
          </p:nvPr>
        </p:nvSpPr>
        <p:spPr>
          <a:xfrm>
            <a:off x="4244745" y="1402886"/>
            <a:ext cx="2504085" cy="3691402"/>
          </a:xfrm>
          <a:prstGeom prst="rect">
            <a:avLst/>
          </a:prstGeom>
          <a:solidFill>
            <a:schemeClr val="dk1"/>
          </a:solidFill>
          <a:ln>
            <a:noFill/>
          </a:ln>
        </p:spPr>
      </p:sp>
      <p:sp>
        <p:nvSpPr>
          <p:cNvPr id="562" name="Google Shape;562;g25b7794591d_2_26"/>
          <p:cNvSpPr/>
          <p:nvPr>
            <p:ph idx="4" type="pic"/>
          </p:nvPr>
        </p:nvSpPr>
        <p:spPr>
          <a:xfrm>
            <a:off x="4244745" y="5199262"/>
            <a:ext cx="2504085" cy="1658738"/>
          </a:xfrm>
          <a:prstGeom prst="rect">
            <a:avLst/>
          </a:prstGeom>
          <a:solidFill>
            <a:schemeClr val="dk1"/>
          </a:solidFill>
          <a:ln>
            <a:noFill/>
          </a:ln>
        </p:spPr>
      </p:sp>
      <p:sp>
        <p:nvSpPr>
          <p:cNvPr id="563" name="Google Shape;563;g25b7794591d_2_26"/>
          <p:cNvSpPr/>
          <p:nvPr>
            <p:ph idx="5" type="pic"/>
          </p:nvPr>
        </p:nvSpPr>
        <p:spPr>
          <a:xfrm>
            <a:off x="6881948" y="3426258"/>
            <a:ext cx="2504085" cy="3431742"/>
          </a:xfrm>
          <a:prstGeom prst="rect">
            <a:avLst/>
          </a:prstGeom>
          <a:solidFill>
            <a:schemeClr val="dk1"/>
          </a:solidFill>
          <a:ln>
            <a:noFill/>
          </a:ln>
        </p:spPr>
      </p:sp>
      <p:sp>
        <p:nvSpPr>
          <p:cNvPr id="564" name="Google Shape;564;g25b7794591d_2_26"/>
          <p:cNvSpPr/>
          <p:nvPr>
            <p:ph idx="6" type="pic"/>
          </p:nvPr>
        </p:nvSpPr>
        <p:spPr>
          <a:xfrm>
            <a:off x="6881948" y="-6370"/>
            <a:ext cx="2504085" cy="3308968"/>
          </a:xfrm>
          <a:prstGeom prst="rect">
            <a:avLst/>
          </a:prstGeom>
          <a:solidFill>
            <a:schemeClr val="dk1"/>
          </a:solidFill>
          <a:ln>
            <a:noFill/>
          </a:ln>
        </p:spPr>
      </p:sp>
      <p:sp>
        <p:nvSpPr>
          <p:cNvPr id="565" name="Google Shape;565;g25b7794591d_2_26"/>
          <p:cNvSpPr/>
          <p:nvPr>
            <p:ph idx="7" type="pic"/>
          </p:nvPr>
        </p:nvSpPr>
        <p:spPr>
          <a:xfrm>
            <a:off x="9526749" y="-6370"/>
            <a:ext cx="2504085" cy="1514021"/>
          </a:xfrm>
          <a:prstGeom prst="rect">
            <a:avLst/>
          </a:prstGeom>
          <a:solidFill>
            <a:schemeClr val="dk1"/>
          </a:solidFill>
          <a:ln>
            <a:noFill/>
          </a:ln>
        </p:spPr>
      </p:sp>
      <p:sp>
        <p:nvSpPr>
          <p:cNvPr id="566" name="Google Shape;566;g25b7794591d_2_26"/>
          <p:cNvSpPr/>
          <p:nvPr>
            <p:ph idx="8" type="pic"/>
          </p:nvPr>
        </p:nvSpPr>
        <p:spPr>
          <a:xfrm>
            <a:off x="9526749" y="1635506"/>
            <a:ext cx="2504085" cy="3458782"/>
          </a:xfrm>
          <a:prstGeom prst="rect">
            <a:avLst/>
          </a:prstGeom>
          <a:solidFill>
            <a:schemeClr val="dk1"/>
          </a:solidFill>
          <a:ln>
            <a:noFill/>
          </a:ln>
        </p:spPr>
      </p:sp>
      <p:sp>
        <p:nvSpPr>
          <p:cNvPr id="567" name="Google Shape;567;g25b7794591d_2_26"/>
          <p:cNvSpPr/>
          <p:nvPr>
            <p:ph idx="9" type="pic"/>
          </p:nvPr>
        </p:nvSpPr>
        <p:spPr>
          <a:xfrm>
            <a:off x="9526749" y="5199262"/>
            <a:ext cx="2504085" cy="1658738"/>
          </a:xfrm>
          <a:prstGeom prst="rect">
            <a:avLst/>
          </a:prstGeom>
          <a:solidFill>
            <a:schemeClr val="dk1"/>
          </a:solidFill>
          <a:ln>
            <a:noFill/>
          </a:ln>
        </p:spPr>
      </p:sp>
      <p:sp>
        <p:nvSpPr>
          <p:cNvPr id="568" name="Google Shape;568;g25b7794591d_2_26"/>
          <p:cNvSpPr txBox="1"/>
          <p:nvPr>
            <p:ph idx="1" type="body"/>
          </p:nvPr>
        </p:nvSpPr>
        <p:spPr>
          <a:xfrm>
            <a:off x="870993" y="4527854"/>
            <a:ext cx="3213442" cy="53161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sz="18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sp>
        <p:nvSpPr>
          <p:cNvPr id="569" name="Google Shape;569;g25b7794591d_2_26"/>
          <p:cNvSpPr txBox="1"/>
          <p:nvPr>
            <p:ph type="title"/>
          </p:nvPr>
        </p:nvSpPr>
        <p:spPr>
          <a:xfrm>
            <a:off x="860107" y="3231560"/>
            <a:ext cx="3221039" cy="131806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Calibri"/>
              <a:buNone/>
              <a:defRPr b="1" sz="36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70" name="Google Shape;570;g25b7794591d_2_26"/>
          <p:cNvPicPr preferRelativeResize="0"/>
          <p:nvPr/>
        </p:nvPicPr>
        <p:blipFill rotWithShape="1">
          <a:blip r:embed="rId2">
            <a:alphaModFix/>
          </a:blip>
          <a:srcRect b="0" l="0" r="0" t="0"/>
          <a:stretch/>
        </p:blipFill>
        <p:spPr>
          <a:xfrm>
            <a:off x="951675" y="1507651"/>
            <a:ext cx="1721338" cy="172133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aduate Grid" showMasterSp="0">
  <p:cSld name="Cover - Graduate Grid">
    <p:spTree>
      <p:nvGrpSpPr>
        <p:cNvPr id="571" name="Shape 571"/>
        <p:cNvGrpSpPr/>
        <p:nvPr/>
      </p:nvGrpSpPr>
      <p:grpSpPr>
        <a:xfrm>
          <a:off x="0" y="0"/>
          <a:ext cx="0" cy="0"/>
          <a:chOff x="0" y="0"/>
          <a:chExt cx="0" cy="0"/>
        </a:xfrm>
      </p:grpSpPr>
      <p:pic>
        <p:nvPicPr>
          <p:cNvPr id="572" name="Google Shape;572;g25b7794591d_2_38"/>
          <p:cNvPicPr preferRelativeResize="0"/>
          <p:nvPr/>
        </p:nvPicPr>
        <p:blipFill rotWithShape="1">
          <a:blip r:embed="rId2">
            <a:alphaModFix/>
          </a:blip>
          <a:srcRect b="48793" l="25369" r="31757" t="12042"/>
          <a:stretch/>
        </p:blipFill>
        <p:spPr>
          <a:xfrm>
            <a:off x="6881949" y="3423514"/>
            <a:ext cx="2504085" cy="3431742"/>
          </a:xfrm>
          <a:prstGeom prst="rect">
            <a:avLst/>
          </a:prstGeom>
          <a:noFill/>
          <a:ln>
            <a:noFill/>
          </a:ln>
        </p:spPr>
      </p:pic>
      <p:pic>
        <p:nvPicPr>
          <p:cNvPr id="573" name="Google Shape;573;g25b7794591d_2_38"/>
          <p:cNvPicPr preferRelativeResize="0"/>
          <p:nvPr/>
        </p:nvPicPr>
        <p:blipFill rotWithShape="1">
          <a:blip r:embed="rId3">
            <a:alphaModFix/>
          </a:blip>
          <a:srcRect b="38778" l="10455" r="10742" t="0"/>
          <a:stretch/>
        </p:blipFill>
        <p:spPr>
          <a:xfrm>
            <a:off x="4254794" y="-1"/>
            <a:ext cx="2474986" cy="1281890"/>
          </a:xfrm>
          <a:prstGeom prst="rect">
            <a:avLst/>
          </a:prstGeom>
          <a:noFill/>
          <a:ln>
            <a:noFill/>
          </a:ln>
        </p:spPr>
      </p:pic>
      <p:pic>
        <p:nvPicPr>
          <p:cNvPr id="574" name="Google Shape;574;g25b7794591d_2_38"/>
          <p:cNvPicPr preferRelativeResize="0"/>
          <p:nvPr/>
        </p:nvPicPr>
        <p:blipFill rotWithShape="1">
          <a:blip r:embed="rId4">
            <a:alphaModFix/>
          </a:blip>
          <a:srcRect b="14481" l="37026" r="34799" t="23803"/>
          <a:stretch/>
        </p:blipFill>
        <p:spPr>
          <a:xfrm>
            <a:off x="4244745" y="1391742"/>
            <a:ext cx="2504085" cy="3680713"/>
          </a:xfrm>
          <a:prstGeom prst="rect">
            <a:avLst/>
          </a:prstGeom>
          <a:noFill/>
          <a:ln>
            <a:noFill/>
          </a:ln>
        </p:spPr>
      </p:pic>
      <p:pic>
        <p:nvPicPr>
          <p:cNvPr id="575" name="Google Shape;575;g25b7794591d_2_38"/>
          <p:cNvPicPr preferRelativeResize="0"/>
          <p:nvPr/>
        </p:nvPicPr>
        <p:blipFill rotWithShape="1">
          <a:blip r:embed="rId5">
            <a:alphaModFix/>
          </a:blip>
          <a:srcRect b="28046" l="17216" r="23088" t="12258"/>
          <a:stretch/>
        </p:blipFill>
        <p:spPr>
          <a:xfrm>
            <a:off x="4254793" y="5199262"/>
            <a:ext cx="2483989" cy="1655993"/>
          </a:xfrm>
          <a:prstGeom prst="rect">
            <a:avLst/>
          </a:prstGeom>
          <a:noFill/>
          <a:ln>
            <a:noFill/>
          </a:ln>
        </p:spPr>
      </p:pic>
      <p:pic>
        <p:nvPicPr>
          <p:cNvPr id="576" name="Google Shape;576;g25b7794591d_2_38"/>
          <p:cNvPicPr preferRelativeResize="0"/>
          <p:nvPr/>
        </p:nvPicPr>
        <p:blipFill rotWithShape="1">
          <a:blip r:embed="rId6">
            <a:alphaModFix/>
          </a:blip>
          <a:srcRect b="32352" l="15416" r="21270" t="4333"/>
          <a:stretch/>
        </p:blipFill>
        <p:spPr>
          <a:xfrm>
            <a:off x="9646271" y="1639665"/>
            <a:ext cx="2287952" cy="3431742"/>
          </a:xfrm>
          <a:prstGeom prst="rect">
            <a:avLst/>
          </a:prstGeom>
          <a:noFill/>
          <a:ln>
            <a:noFill/>
          </a:ln>
        </p:spPr>
      </p:pic>
      <p:pic>
        <p:nvPicPr>
          <p:cNvPr id="577" name="Google Shape;577;g25b7794591d_2_38"/>
          <p:cNvPicPr preferRelativeResize="0"/>
          <p:nvPr/>
        </p:nvPicPr>
        <p:blipFill rotWithShape="1">
          <a:blip r:embed="rId7">
            <a:alphaModFix/>
          </a:blip>
          <a:srcRect b="21892" l="20019" r="42263" t="3908"/>
          <a:stretch/>
        </p:blipFill>
        <p:spPr>
          <a:xfrm>
            <a:off x="6881950" y="-27889"/>
            <a:ext cx="2504085" cy="3284765"/>
          </a:xfrm>
          <a:prstGeom prst="rect">
            <a:avLst/>
          </a:prstGeom>
          <a:noFill/>
          <a:ln>
            <a:noFill/>
          </a:ln>
        </p:spPr>
      </p:pic>
      <p:pic>
        <p:nvPicPr>
          <p:cNvPr id="578" name="Google Shape;578;g25b7794591d_2_38"/>
          <p:cNvPicPr preferRelativeResize="0"/>
          <p:nvPr/>
        </p:nvPicPr>
        <p:blipFill rotWithShape="1">
          <a:blip r:embed="rId8">
            <a:alphaModFix/>
          </a:blip>
          <a:srcRect b="33296" l="12066" r="30940" t="9702"/>
          <a:stretch/>
        </p:blipFill>
        <p:spPr>
          <a:xfrm>
            <a:off x="9538205" y="5188376"/>
            <a:ext cx="2504085" cy="1669624"/>
          </a:xfrm>
          <a:prstGeom prst="rect">
            <a:avLst/>
          </a:prstGeom>
          <a:solidFill>
            <a:srgbClr val="F2F2F2"/>
          </a:solidFill>
          <a:ln>
            <a:noFill/>
          </a:ln>
        </p:spPr>
      </p:pic>
      <p:pic>
        <p:nvPicPr>
          <p:cNvPr id="579" name="Google Shape;579;g25b7794591d_2_38"/>
          <p:cNvPicPr preferRelativeResize="0"/>
          <p:nvPr/>
        </p:nvPicPr>
        <p:blipFill rotWithShape="1">
          <a:blip r:embed="rId9">
            <a:alphaModFix/>
          </a:blip>
          <a:srcRect b="37199" l="16082" r="21011" t="5330"/>
          <a:stretch/>
        </p:blipFill>
        <p:spPr>
          <a:xfrm>
            <a:off x="9545644" y="-1"/>
            <a:ext cx="2504085" cy="1525343"/>
          </a:xfrm>
          <a:prstGeom prst="rect">
            <a:avLst/>
          </a:prstGeom>
          <a:solidFill>
            <a:srgbClr val="F2F2F2"/>
          </a:solidFill>
          <a:ln>
            <a:noFill/>
          </a:ln>
        </p:spPr>
      </p:pic>
      <p:sp>
        <p:nvSpPr>
          <p:cNvPr id="580" name="Google Shape;580;g25b7794591d_2_38"/>
          <p:cNvSpPr txBox="1"/>
          <p:nvPr>
            <p:ph idx="1" type="body"/>
          </p:nvPr>
        </p:nvSpPr>
        <p:spPr>
          <a:xfrm>
            <a:off x="870993" y="4527854"/>
            <a:ext cx="3213442" cy="53161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sz="18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sp>
        <p:nvSpPr>
          <p:cNvPr id="581" name="Google Shape;581;g25b7794591d_2_38"/>
          <p:cNvSpPr txBox="1"/>
          <p:nvPr>
            <p:ph type="title"/>
          </p:nvPr>
        </p:nvSpPr>
        <p:spPr>
          <a:xfrm>
            <a:off x="860107" y="3231560"/>
            <a:ext cx="3221039" cy="131806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Calibri"/>
              <a:buNone/>
              <a:defRPr b="1" sz="36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82" name="Google Shape;582;g25b7794591d_2_38"/>
          <p:cNvPicPr preferRelativeResize="0"/>
          <p:nvPr/>
        </p:nvPicPr>
        <p:blipFill rotWithShape="1">
          <a:blip r:embed="rId10">
            <a:alphaModFix/>
          </a:blip>
          <a:srcRect b="0" l="0" r="0" t="0"/>
          <a:stretch/>
        </p:blipFill>
        <p:spPr>
          <a:xfrm>
            <a:off x="951675" y="1507651"/>
            <a:ext cx="1721338" cy="172133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Row - Custom Photos">
  <p:cSld name="3 Row - Custom Photos">
    <p:spTree>
      <p:nvGrpSpPr>
        <p:cNvPr id="56" name="Shape 56"/>
        <p:cNvGrpSpPr/>
        <p:nvPr/>
      </p:nvGrpSpPr>
      <p:grpSpPr>
        <a:xfrm>
          <a:off x="0" y="0"/>
          <a:ext cx="0" cy="0"/>
          <a:chOff x="0" y="0"/>
          <a:chExt cx="0" cy="0"/>
        </a:xfrm>
      </p:grpSpPr>
      <p:sp>
        <p:nvSpPr>
          <p:cNvPr id="57" name="Google Shape;57;p33"/>
          <p:cNvSpPr txBox="1"/>
          <p:nvPr>
            <p:ph type="title"/>
          </p:nvPr>
        </p:nvSpPr>
        <p:spPr>
          <a:xfrm>
            <a:off x="855979" y="367583"/>
            <a:ext cx="10475594"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3"/>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33"/>
          <p:cNvSpPr/>
          <p:nvPr>
            <p:ph idx="2" type="pic"/>
          </p:nvPr>
        </p:nvSpPr>
        <p:spPr>
          <a:xfrm>
            <a:off x="976105" y="1514691"/>
            <a:ext cx="1518921" cy="1518921"/>
          </a:xfrm>
          <a:prstGeom prst="rect">
            <a:avLst/>
          </a:prstGeom>
          <a:solidFill>
            <a:schemeClr val="dk1"/>
          </a:solidFill>
          <a:ln>
            <a:noFill/>
          </a:ln>
        </p:spPr>
      </p:sp>
      <p:sp>
        <p:nvSpPr>
          <p:cNvPr id="60" name="Google Shape;60;p33"/>
          <p:cNvSpPr/>
          <p:nvPr>
            <p:ph idx="3" type="pic"/>
          </p:nvPr>
        </p:nvSpPr>
        <p:spPr>
          <a:xfrm>
            <a:off x="965347" y="3209417"/>
            <a:ext cx="1518921" cy="1518921"/>
          </a:xfrm>
          <a:prstGeom prst="rect">
            <a:avLst/>
          </a:prstGeom>
          <a:solidFill>
            <a:schemeClr val="dk1"/>
          </a:solidFill>
          <a:ln>
            <a:noFill/>
          </a:ln>
        </p:spPr>
      </p:sp>
      <p:sp>
        <p:nvSpPr>
          <p:cNvPr id="61" name="Google Shape;61;p33"/>
          <p:cNvSpPr/>
          <p:nvPr>
            <p:ph idx="4" type="pic"/>
          </p:nvPr>
        </p:nvSpPr>
        <p:spPr>
          <a:xfrm>
            <a:off x="965347" y="4904143"/>
            <a:ext cx="1518921" cy="1518921"/>
          </a:xfrm>
          <a:prstGeom prst="rect">
            <a:avLst/>
          </a:prstGeom>
          <a:solidFill>
            <a:schemeClr val="dk1"/>
          </a:solidFill>
          <a:ln>
            <a:noFill/>
          </a:ln>
        </p:spPr>
      </p:sp>
      <p:sp>
        <p:nvSpPr>
          <p:cNvPr id="62" name="Google Shape;62;p33"/>
          <p:cNvSpPr txBox="1"/>
          <p:nvPr>
            <p:ph idx="1" type="body"/>
          </p:nvPr>
        </p:nvSpPr>
        <p:spPr>
          <a:xfrm>
            <a:off x="2667896" y="1971891"/>
            <a:ext cx="8663677" cy="10617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3"/>
          <p:cNvSpPr txBox="1"/>
          <p:nvPr>
            <p:ph idx="5" type="body"/>
          </p:nvPr>
        </p:nvSpPr>
        <p:spPr>
          <a:xfrm>
            <a:off x="2667896" y="1514691"/>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3"/>
          <p:cNvSpPr txBox="1"/>
          <p:nvPr>
            <p:ph idx="6" type="body"/>
          </p:nvPr>
        </p:nvSpPr>
        <p:spPr>
          <a:xfrm>
            <a:off x="2667896" y="3666616"/>
            <a:ext cx="8663677" cy="10617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33"/>
          <p:cNvSpPr txBox="1"/>
          <p:nvPr>
            <p:ph idx="7" type="body"/>
          </p:nvPr>
        </p:nvSpPr>
        <p:spPr>
          <a:xfrm>
            <a:off x="2667896" y="3209416"/>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33"/>
          <p:cNvSpPr txBox="1"/>
          <p:nvPr>
            <p:ph idx="8" type="body"/>
          </p:nvPr>
        </p:nvSpPr>
        <p:spPr>
          <a:xfrm>
            <a:off x="2667896" y="5361342"/>
            <a:ext cx="8663677" cy="10617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33"/>
          <p:cNvSpPr txBox="1"/>
          <p:nvPr>
            <p:ph idx="9" type="body"/>
          </p:nvPr>
        </p:nvSpPr>
        <p:spPr>
          <a:xfrm>
            <a:off x="2667896" y="4904142"/>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33"/>
          <p:cNvSpPr/>
          <p:nvPr>
            <p:ph idx="13" type="body"/>
          </p:nvPr>
        </p:nvSpPr>
        <p:spPr>
          <a:xfrm>
            <a:off x="2042160" y="3275465"/>
            <a:ext cx="2560320" cy="1369150"/>
          </a:xfrm>
          <a:prstGeom prst="leftArrowCallout">
            <a:avLst>
              <a:gd fmla="val 25000" name="adj1"/>
              <a:gd fmla="val 25000" name="adj2"/>
              <a:gd fmla="val 25000" name="adj3"/>
              <a:gd fmla="val 73212"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Custom Photo" showMasterSp="0">
  <p:cSld name="Cover - Custom Photo">
    <p:spTree>
      <p:nvGrpSpPr>
        <p:cNvPr id="583" name="Shape 583"/>
        <p:cNvGrpSpPr/>
        <p:nvPr/>
      </p:nvGrpSpPr>
      <p:grpSpPr>
        <a:xfrm>
          <a:off x="0" y="0"/>
          <a:ext cx="0" cy="0"/>
          <a:chOff x="0" y="0"/>
          <a:chExt cx="0" cy="0"/>
        </a:xfrm>
      </p:grpSpPr>
      <p:sp>
        <p:nvSpPr>
          <p:cNvPr id="584" name="Google Shape;584;g25b7794591d_2_50"/>
          <p:cNvSpPr/>
          <p:nvPr/>
        </p:nvSpPr>
        <p:spPr>
          <a:xfrm>
            <a:off x="0" y="0"/>
            <a:ext cx="3703785"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g25b7794591d_2_50"/>
          <p:cNvSpPr txBox="1"/>
          <p:nvPr>
            <p:ph type="title"/>
          </p:nvPr>
        </p:nvSpPr>
        <p:spPr>
          <a:xfrm>
            <a:off x="6496892" y="3771899"/>
            <a:ext cx="4790868" cy="14961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900"/>
              <a:buFont typeface="Calibri"/>
              <a:buNone/>
              <a:defRPr b="1" sz="39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6" name="Google Shape;586;g25b7794591d_2_50"/>
          <p:cNvSpPr/>
          <p:nvPr>
            <p:ph idx="2" type="pic"/>
          </p:nvPr>
        </p:nvSpPr>
        <p:spPr>
          <a:xfrm>
            <a:off x="644732" y="713959"/>
            <a:ext cx="5451268" cy="5430082"/>
          </a:xfrm>
          <a:prstGeom prst="rect">
            <a:avLst/>
          </a:prstGeom>
          <a:solidFill>
            <a:srgbClr val="D8D8D8"/>
          </a:solidFill>
          <a:ln>
            <a:noFill/>
          </a:ln>
        </p:spPr>
      </p:sp>
      <p:sp>
        <p:nvSpPr>
          <p:cNvPr id="587" name="Google Shape;587;g25b7794591d_2_50"/>
          <p:cNvSpPr txBox="1"/>
          <p:nvPr>
            <p:ph idx="1" type="body"/>
          </p:nvPr>
        </p:nvSpPr>
        <p:spPr>
          <a:xfrm>
            <a:off x="6496892" y="5327533"/>
            <a:ext cx="4790868" cy="8165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sz="1800">
                <a:solidFill>
                  <a:schemeClr val="dk1"/>
                </a:solidFill>
                <a:latin typeface="Calibri"/>
                <a:ea typeface="Calibri"/>
                <a:cs typeface="Calibri"/>
                <a:sym typeface="Calibri"/>
              </a:defRPr>
            </a:lvl1pPr>
            <a:lvl2pPr indent="-228600" lvl="1" marL="914400" algn="l">
              <a:lnSpc>
                <a:spcPct val="90000"/>
              </a:lnSpc>
              <a:spcBef>
                <a:spcPts val="0"/>
              </a:spcBef>
              <a:spcAft>
                <a:spcPts val="0"/>
              </a:spcAft>
              <a:buSzPts val="2000"/>
              <a:buNone/>
              <a:defRPr sz="2000">
                <a:solidFill>
                  <a:srgbClr val="898EA3"/>
                </a:solidFill>
              </a:defRPr>
            </a:lvl2pPr>
            <a:lvl3pPr indent="-228600" lvl="2" marL="1371600" algn="l">
              <a:lnSpc>
                <a:spcPct val="90000"/>
              </a:lnSpc>
              <a:spcBef>
                <a:spcPts val="0"/>
              </a:spcBef>
              <a:spcAft>
                <a:spcPts val="0"/>
              </a:spcAft>
              <a:buSzPts val="1800"/>
              <a:buNone/>
              <a:defRPr sz="1800">
                <a:solidFill>
                  <a:srgbClr val="898EA3"/>
                </a:solidFill>
              </a:defRPr>
            </a:lvl3pPr>
            <a:lvl4pPr indent="-228600" lvl="3" marL="1828800" algn="l">
              <a:lnSpc>
                <a:spcPct val="90000"/>
              </a:lnSpc>
              <a:spcBef>
                <a:spcPts val="0"/>
              </a:spcBef>
              <a:spcAft>
                <a:spcPts val="0"/>
              </a:spcAft>
              <a:buSzPts val="1600"/>
              <a:buNone/>
              <a:defRPr sz="1600">
                <a:solidFill>
                  <a:srgbClr val="898EA3"/>
                </a:solidFill>
              </a:defRPr>
            </a:lvl4pPr>
            <a:lvl5pPr indent="-228600" lvl="4" marL="2286000" algn="l">
              <a:lnSpc>
                <a:spcPct val="90000"/>
              </a:lnSpc>
              <a:spcBef>
                <a:spcPts val="0"/>
              </a:spcBef>
              <a:spcAft>
                <a:spcPts val="0"/>
              </a:spcAft>
              <a:buSzPts val="1600"/>
              <a:buNone/>
              <a:defRPr sz="1600">
                <a:solidFill>
                  <a:srgbClr val="898EA3"/>
                </a:solidFill>
              </a:defRPr>
            </a:lvl5pPr>
            <a:lvl6pPr indent="-228600" lvl="5" marL="2743200" algn="l">
              <a:lnSpc>
                <a:spcPct val="90000"/>
              </a:lnSpc>
              <a:spcBef>
                <a:spcPts val="500"/>
              </a:spcBef>
              <a:spcAft>
                <a:spcPts val="0"/>
              </a:spcAft>
              <a:buClr>
                <a:srgbClr val="898EA3"/>
              </a:buClr>
              <a:buSzPts val="1600"/>
              <a:buNone/>
              <a:defRPr sz="1600">
                <a:solidFill>
                  <a:srgbClr val="898EA3"/>
                </a:solidFill>
              </a:defRPr>
            </a:lvl6pPr>
            <a:lvl7pPr indent="-228600" lvl="6" marL="3200400" algn="l">
              <a:lnSpc>
                <a:spcPct val="90000"/>
              </a:lnSpc>
              <a:spcBef>
                <a:spcPts val="500"/>
              </a:spcBef>
              <a:spcAft>
                <a:spcPts val="0"/>
              </a:spcAft>
              <a:buClr>
                <a:srgbClr val="898EA3"/>
              </a:buClr>
              <a:buSzPts val="1600"/>
              <a:buNone/>
              <a:defRPr sz="1600">
                <a:solidFill>
                  <a:srgbClr val="898EA3"/>
                </a:solidFill>
              </a:defRPr>
            </a:lvl7pPr>
            <a:lvl8pPr indent="-228600" lvl="7" marL="3657600" algn="l">
              <a:lnSpc>
                <a:spcPct val="90000"/>
              </a:lnSpc>
              <a:spcBef>
                <a:spcPts val="500"/>
              </a:spcBef>
              <a:spcAft>
                <a:spcPts val="0"/>
              </a:spcAft>
              <a:buClr>
                <a:srgbClr val="898EA3"/>
              </a:buClr>
              <a:buSzPts val="1600"/>
              <a:buNone/>
              <a:defRPr sz="1600">
                <a:solidFill>
                  <a:srgbClr val="898EA3"/>
                </a:solidFill>
              </a:defRPr>
            </a:lvl8pPr>
            <a:lvl9pPr indent="-228600" lvl="8" marL="4114800" algn="l">
              <a:lnSpc>
                <a:spcPct val="90000"/>
              </a:lnSpc>
              <a:spcBef>
                <a:spcPts val="500"/>
              </a:spcBef>
              <a:spcAft>
                <a:spcPts val="0"/>
              </a:spcAft>
              <a:buClr>
                <a:srgbClr val="898EA3"/>
              </a:buClr>
              <a:buSzPts val="1600"/>
              <a:buNone/>
              <a:defRPr sz="1600">
                <a:solidFill>
                  <a:srgbClr val="898EA3"/>
                </a:solidFill>
              </a:defRPr>
            </a:lvl9pPr>
          </a:lstStyle>
          <a:p/>
        </p:txBody>
      </p:sp>
      <p:pic>
        <p:nvPicPr>
          <p:cNvPr id="588" name="Google Shape;588;g25b7794591d_2_50"/>
          <p:cNvPicPr preferRelativeResize="0"/>
          <p:nvPr/>
        </p:nvPicPr>
        <p:blipFill rotWithShape="1">
          <a:blip r:embed="rId2">
            <a:alphaModFix/>
          </a:blip>
          <a:srcRect b="0" l="0" r="0" t="0"/>
          <a:stretch/>
        </p:blipFill>
        <p:spPr>
          <a:xfrm>
            <a:off x="6608127" y="975111"/>
            <a:ext cx="1721338" cy="172133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ustom Photo Horizontal">
  <p:cSld name="Section Divider - Custom Photo Horizontal">
    <p:spTree>
      <p:nvGrpSpPr>
        <p:cNvPr id="589" name="Shape 589"/>
        <p:cNvGrpSpPr/>
        <p:nvPr/>
      </p:nvGrpSpPr>
      <p:grpSpPr>
        <a:xfrm>
          <a:off x="0" y="0"/>
          <a:ext cx="0" cy="0"/>
          <a:chOff x="0" y="0"/>
          <a:chExt cx="0" cy="0"/>
        </a:xfrm>
      </p:grpSpPr>
      <p:sp>
        <p:nvSpPr>
          <p:cNvPr id="590" name="Google Shape;590;g25b7794591d_2_56"/>
          <p:cNvSpPr/>
          <p:nvPr>
            <p:ph idx="2" type="pic"/>
          </p:nvPr>
        </p:nvSpPr>
        <p:spPr>
          <a:xfrm>
            <a:off x="0" y="1514382"/>
            <a:ext cx="7296150" cy="2263356"/>
          </a:xfrm>
          <a:prstGeom prst="rect">
            <a:avLst/>
          </a:prstGeom>
          <a:solidFill>
            <a:schemeClr val="dk1"/>
          </a:solidFill>
          <a:ln>
            <a:noFill/>
          </a:ln>
        </p:spPr>
      </p:sp>
      <p:sp>
        <p:nvSpPr>
          <p:cNvPr id="591" name="Google Shape;591;g25b7794591d_2_56"/>
          <p:cNvSpPr/>
          <p:nvPr/>
        </p:nvSpPr>
        <p:spPr>
          <a:xfrm>
            <a:off x="7296150" y="1514382"/>
            <a:ext cx="4895850" cy="226335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g25b7794591d_2_56"/>
          <p:cNvSpPr txBox="1"/>
          <p:nvPr>
            <p:ph type="title"/>
          </p:nvPr>
        </p:nvSpPr>
        <p:spPr>
          <a:xfrm>
            <a:off x="855981" y="4750605"/>
            <a:ext cx="10429874" cy="107550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g25b7794591d_2_56"/>
          <p:cNvSpPr/>
          <p:nvPr>
            <p:ph idx="1" type="body"/>
          </p:nvPr>
        </p:nvSpPr>
        <p:spPr>
          <a:xfrm>
            <a:off x="4126231" y="2145990"/>
            <a:ext cx="3364229" cy="1000139"/>
          </a:xfrm>
          <a:prstGeom prst="leftArrowCallout">
            <a:avLst>
              <a:gd fmla="val 25000" name="adj1"/>
              <a:gd fmla="val 25000" name="adj2"/>
              <a:gd fmla="val 25000" name="adj3"/>
              <a:gd fmla="val 79384"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ustom Photo">
  <p:cSld name="Section Divider - Custom Photo">
    <p:spTree>
      <p:nvGrpSpPr>
        <p:cNvPr id="594" name="Shape 594"/>
        <p:cNvGrpSpPr/>
        <p:nvPr/>
      </p:nvGrpSpPr>
      <p:grpSpPr>
        <a:xfrm>
          <a:off x="0" y="0"/>
          <a:ext cx="0" cy="0"/>
          <a:chOff x="0" y="0"/>
          <a:chExt cx="0" cy="0"/>
        </a:xfrm>
      </p:grpSpPr>
      <p:pic>
        <p:nvPicPr>
          <p:cNvPr id="595" name="Google Shape;595;g25b7794591d_2_61"/>
          <p:cNvPicPr preferRelativeResize="0"/>
          <p:nvPr/>
        </p:nvPicPr>
        <p:blipFill rotWithShape="1">
          <a:blip r:embed="rId2">
            <a:alphaModFix amt="20000"/>
          </a:blip>
          <a:srcRect b="8312" l="0" r="9773" t="0"/>
          <a:stretch/>
        </p:blipFill>
        <p:spPr>
          <a:xfrm>
            <a:off x="7552705" y="1815353"/>
            <a:ext cx="4639295" cy="5042648"/>
          </a:xfrm>
          <a:prstGeom prst="rect">
            <a:avLst/>
          </a:prstGeom>
          <a:noFill/>
          <a:ln>
            <a:noFill/>
          </a:ln>
        </p:spPr>
      </p:pic>
      <p:sp>
        <p:nvSpPr>
          <p:cNvPr id="596" name="Google Shape;596;g25b7794591d_2_61"/>
          <p:cNvSpPr/>
          <p:nvPr>
            <p:ph idx="2" type="pic"/>
          </p:nvPr>
        </p:nvSpPr>
        <p:spPr>
          <a:xfrm>
            <a:off x="-90410" y="1"/>
            <a:ext cx="3781494" cy="6858000"/>
          </a:xfrm>
          <a:prstGeom prst="rect">
            <a:avLst/>
          </a:prstGeom>
          <a:solidFill>
            <a:schemeClr val="dk1"/>
          </a:solidFill>
          <a:ln>
            <a:noFill/>
          </a:ln>
        </p:spPr>
      </p:sp>
      <p:cxnSp>
        <p:nvCxnSpPr>
          <p:cNvPr id="597" name="Google Shape;597;g25b7794591d_2_61"/>
          <p:cNvCxnSpPr/>
          <p:nvPr/>
        </p:nvCxnSpPr>
        <p:spPr>
          <a:xfrm>
            <a:off x="3703785" y="0"/>
            <a:ext cx="0" cy="6858000"/>
          </a:xfrm>
          <a:prstGeom prst="straightConnector1">
            <a:avLst/>
          </a:prstGeom>
          <a:noFill/>
          <a:ln cap="flat" cmpd="sng" w="57150">
            <a:solidFill>
              <a:schemeClr val="dk1"/>
            </a:solidFill>
            <a:prstDash val="solid"/>
            <a:miter lim="800000"/>
            <a:headEnd len="sm" w="sm" type="none"/>
            <a:tailEnd len="sm" w="sm" type="none"/>
          </a:ln>
        </p:spPr>
      </p:cxnSp>
      <p:sp>
        <p:nvSpPr>
          <p:cNvPr id="598" name="Google Shape;598;g25b7794591d_2_61"/>
          <p:cNvSpPr txBox="1"/>
          <p:nvPr>
            <p:ph type="title"/>
          </p:nvPr>
        </p:nvSpPr>
        <p:spPr>
          <a:xfrm>
            <a:off x="4321810" y="3144647"/>
            <a:ext cx="6447789" cy="84315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9" name="Google Shape;599;g25b7794591d_2_61"/>
          <p:cNvSpPr/>
          <p:nvPr>
            <p:ph idx="1" type="body"/>
          </p:nvPr>
        </p:nvSpPr>
        <p:spPr>
          <a:xfrm>
            <a:off x="1756882" y="4813303"/>
            <a:ext cx="3364229" cy="1000139"/>
          </a:xfrm>
          <a:prstGeom prst="leftArrowCallout">
            <a:avLst>
              <a:gd fmla="val 25000" name="adj1"/>
              <a:gd fmla="val 25000" name="adj2"/>
              <a:gd fmla="val 25000" name="adj3"/>
              <a:gd fmla="val 79384"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Photo - Left">
  <p:cSld name="Custom Photo - Left">
    <p:spTree>
      <p:nvGrpSpPr>
        <p:cNvPr id="600" name="Shape 600"/>
        <p:cNvGrpSpPr/>
        <p:nvPr/>
      </p:nvGrpSpPr>
      <p:grpSpPr>
        <a:xfrm>
          <a:off x="0" y="0"/>
          <a:ext cx="0" cy="0"/>
          <a:chOff x="0" y="0"/>
          <a:chExt cx="0" cy="0"/>
        </a:xfrm>
      </p:grpSpPr>
      <p:sp>
        <p:nvSpPr>
          <p:cNvPr id="601" name="Google Shape;601;g25b7794591d_2_67"/>
          <p:cNvSpPr/>
          <p:nvPr/>
        </p:nvSpPr>
        <p:spPr>
          <a:xfrm>
            <a:off x="0" y="0"/>
            <a:ext cx="3703785"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g25b7794591d_2_67"/>
          <p:cNvSpPr/>
          <p:nvPr>
            <p:ph idx="2" type="pic"/>
          </p:nvPr>
        </p:nvSpPr>
        <p:spPr>
          <a:xfrm>
            <a:off x="644732" y="713959"/>
            <a:ext cx="3359529" cy="5430082"/>
          </a:xfrm>
          <a:prstGeom prst="rect">
            <a:avLst/>
          </a:prstGeom>
          <a:solidFill>
            <a:srgbClr val="D8D8D8"/>
          </a:solidFill>
          <a:ln>
            <a:noFill/>
          </a:ln>
        </p:spPr>
      </p:sp>
      <p:sp>
        <p:nvSpPr>
          <p:cNvPr id="603" name="Google Shape;603;g25b7794591d_2_67"/>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g25b7794591d_2_67"/>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5" name="Google Shape;605;g25b7794591d_2_67"/>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Custom Photo">
  <p:cSld name="Quote - Custom Photo">
    <p:spTree>
      <p:nvGrpSpPr>
        <p:cNvPr id="606" name="Shape 606"/>
        <p:cNvGrpSpPr/>
        <p:nvPr/>
      </p:nvGrpSpPr>
      <p:grpSpPr>
        <a:xfrm>
          <a:off x="0" y="0"/>
          <a:ext cx="0" cy="0"/>
          <a:chOff x="0" y="0"/>
          <a:chExt cx="0" cy="0"/>
        </a:xfrm>
      </p:grpSpPr>
      <p:sp>
        <p:nvSpPr>
          <p:cNvPr id="607" name="Google Shape;607;g25b7794591d_2_73"/>
          <p:cNvSpPr/>
          <p:nvPr/>
        </p:nvSpPr>
        <p:spPr>
          <a:xfrm>
            <a:off x="4648200" y="1465284"/>
            <a:ext cx="7543800" cy="432480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g25b7794591d_2_73"/>
          <p:cNvSpPr/>
          <p:nvPr>
            <p:ph idx="2" type="pic"/>
          </p:nvPr>
        </p:nvSpPr>
        <p:spPr>
          <a:xfrm>
            <a:off x="4953001" y="0"/>
            <a:ext cx="3467099" cy="6858000"/>
          </a:xfrm>
          <a:prstGeom prst="rect">
            <a:avLst/>
          </a:prstGeom>
          <a:solidFill>
            <a:srgbClr val="D8D8D8"/>
          </a:solidFill>
          <a:ln>
            <a:noFill/>
          </a:ln>
        </p:spPr>
      </p:sp>
      <p:sp>
        <p:nvSpPr>
          <p:cNvPr id="609" name="Google Shape;609;g25b7794591d_2_73"/>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10" name="Google Shape;610;g25b7794591d_2_73"/>
          <p:cNvSpPr txBox="1"/>
          <p:nvPr>
            <p:ph type="title"/>
          </p:nvPr>
        </p:nvSpPr>
        <p:spPr>
          <a:xfrm>
            <a:off x="866139" y="578403"/>
            <a:ext cx="3392171" cy="171775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1" name="Google Shape;611;g25b7794591d_2_73"/>
          <p:cNvSpPr txBox="1"/>
          <p:nvPr>
            <p:ph idx="1" type="body"/>
          </p:nvPr>
        </p:nvSpPr>
        <p:spPr>
          <a:xfrm>
            <a:off x="876299" y="2296160"/>
            <a:ext cx="3366771" cy="412690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chemeClr val="dk1"/>
                </a:solidFill>
              </a:defRPr>
            </a:lvl2pPr>
            <a:lvl3pPr indent="-317500" lvl="2" marL="1371600" algn="l">
              <a:lnSpc>
                <a:spcPct val="90000"/>
              </a:lnSpc>
              <a:spcBef>
                <a:spcPts val="0"/>
              </a:spcBef>
              <a:spcAft>
                <a:spcPts val="0"/>
              </a:spcAft>
              <a:buSzPts val="1400"/>
              <a:buChar char="•"/>
              <a:defRPr>
                <a:solidFill>
                  <a:schemeClr val="dk1"/>
                </a:solidFill>
              </a:defRPr>
            </a:lvl3pPr>
            <a:lvl4pPr indent="-304800" lvl="3" marL="1828800" algn="l">
              <a:lnSpc>
                <a:spcPct val="90000"/>
              </a:lnSpc>
              <a:spcBef>
                <a:spcPts val="0"/>
              </a:spcBef>
              <a:spcAft>
                <a:spcPts val="0"/>
              </a:spcAft>
              <a:buSzPts val="1200"/>
              <a:buChar char="•"/>
              <a:defRPr>
                <a:solidFill>
                  <a:schemeClr val="dk1"/>
                </a:solidFill>
              </a:defRPr>
            </a:lvl4pPr>
            <a:lvl5pPr indent="-304800" lvl="4" marL="2286000" algn="l">
              <a:lnSpc>
                <a:spcPct val="90000"/>
              </a:lnSpc>
              <a:spcBef>
                <a:spcPts val="0"/>
              </a:spcBef>
              <a:spcAft>
                <a:spcPts val="0"/>
              </a:spcAft>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Open quotation mark with solid fill" id="612" name="Google Shape;612;g25b7794591d_2_73"/>
          <p:cNvPicPr preferRelativeResize="0"/>
          <p:nvPr/>
        </p:nvPicPr>
        <p:blipFill rotWithShape="1">
          <a:blip r:embed="rId2">
            <a:alphaModFix/>
          </a:blip>
          <a:srcRect b="0" l="0" r="0" t="0"/>
          <a:stretch/>
        </p:blipFill>
        <p:spPr>
          <a:xfrm>
            <a:off x="8359774" y="1322369"/>
            <a:ext cx="1466850" cy="1466850"/>
          </a:xfrm>
          <a:prstGeom prst="rect">
            <a:avLst/>
          </a:prstGeom>
          <a:noFill/>
          <a:ln>
            <a:noFill/>
          </a:ln>
        </p:spPr>
      </p:pic>
      <p:sp>
        <p:nvSpPr>
          <p:cNvPr id="613" name="Google Shape;613;g25b7794591d_2_73"/>
          <p:cNvSpPr txBox="1"/>
          <p:nvPr>
            <p:ph idx="3" type="body"/>
          </p:nvPr>
        </p:nvSpPr>
        <p:spPr>
          <a:xfrm>
            <a:off x="8610600" y="2549488"/>
            <a:ext cx="2952751" cy="26702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3 Coulmn - Custom Photo" showMasterSp="0">
  <p:cSld name="Horizontal 3 Coulmn - Custom Photo">
    <p:spTree>
      <p:nvGrpSpPr>
        <p:cNvPr id="614" name="Shape 614"/>
        <p:cNvGrpSpPr/>
        <p:nvPr/>
      </p:nvGrpSpPr>
      <p:grpSpPr>
        <a:xfrm>
          <a:off x="0" y="0"/>
          <a:ext cx="0" cy="0"/>
          <a:chOff x="0" y="0"/>
          <a:chExt cx="0" cy="0"/>
        </a:xfrm>
      </p:grpSpPr>
      <p:sp>
        <p:nvSpPr>
          <p:cNvPr id="615" name="Google Shape;615;g25b7794591d_2_81"/>
          <p:cNvSpPr txBox="1"/>
          <p:nvPr>
            <p:ph idx="1" type="body"/>
          </p:nvPr>
        </p:nvSpPr>
        <p:spPr>
          <a:xfrm>
            <a:off x="871219"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g25b7794591d_2_81"/>
          <p:cNvSpPr txBox="1"/>
          <p:nvPr>
            <p:ph type="title"/>
          </p:nvPr>
        </p:nvSpPr>
        <p:spPr>
          <a:xfrm>
            <a:off x="858520" y="2890460"/>
            <a:ext cx="10442574" cy="107550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7" name="Google Shape;617;g25b7794591d_2_81"/>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0000"/>
                </a:solidFill>
                <a:latin typeface="Calibri"/>
                <a:ea typeface="Calibri"/>
                <a:cs typeface="Calibri"/>
                <a:sym typeface="Calibri"/>
              </a:defRPr>
            </a:lvl1pPr>
            <a:lvl2pPr indent="0" lvl="1" marL="0" algn="r">
              <a:spcBef>
                <a:spcPts val="0"/>
              </a:spcBef>
              <a:buNone/>
              <a:defRPr sz="1200">
                <a:solidFill>
                  <a:srgbClr val="000000"/>
                </a:solidFill>
                <a:latin typeface="Calibri"/>
                <a:ea typeface="Calibri"/>
                <a:cs typeface="Calibri"/>
                <a:sym typeface="Calibri"/>
              </a:defRPr>
            </a:lvl2pPr>
            <a:lvl3pPr indent="0" lvl="2" marL="0" algn="r">
              <a:spcBef>
                <a:spcPts val="0"/>
              </a:spcBef>
              <a:buNone/>
              <a:defRPr sz="1200">
                <a:solidFill>
                  <a:srgbClr val="000000"/>
                </a:solidFill>
                <a:latin typeface="Calibri"/>
                <a:ea typeface="Calibri"/>
                <a:cs typeface="Calibri"/>
                <a:sym typeface="Calibri"/>
              </a:defRPr>
            </a:lvl3pPr>
            <a:lvl4pPr indent="0" lvl="3" marL="0" algn="r">
              <a:spcBef>
                <a:spcPts val="0"/>
              </a:spcBef>
              <a:buNone/>
              <a:defRPr sz="1200">
                <a:solidFill>
                  <a:srgbClr val="000000"/>
                </a:solidFill>
                <a:latin typeface="Calibri"/>
                <a:ea typeface="Calibri"/>
                <a:cs typeface="Calibri"/>
                <a:sym typeface="Calibri"/>
              </a:defRPr>
            </a:lvl4pPr>
            <a:lvl5pPr indent="0" lvl="4" marL="0" algn="r">
              <a:spcBef>
                <a:spcPts val="0"/>
              </a:spcBef>
              <a:buNone/>
              <a:defRPr sz="1200">
                <a:solidFill>
                  <a:srgbClr val="000000"/>
                </a:solidFill>
                <a:latin typeface="Calibri"/>
                <a:ea typeface="Calibri"/>
                <a:cs typeface="Calibri"/>
                <a:sym typeface="Calibri"/>
              </a:defRPr>
            </a:lvl5pPr>
            <a:lvl6pPr indent="0" lvl="5" marL="0" algn="r">
              <a:spcBef>
                <a:spcPts val="0"/>
              </a:spcBef>
              <a:buNone/>
              <a:defRPr sz="1200">
                <a:solidFill>
                  <a:srgbClr val="000000"/>
                </a:solidFill>
                <a:latin typeface="Calibri"/>
                <a:ea typeface="Calibri"/>
                <a:cs typeface="Calibri"/>
                <a:sym typeface="Calibri"/>
              </a:defRPr>
            </a:lvl6pPr>
            <a:lvl7pPr indent="0" lvl="6" marL="0" algn="r">
              <a:spcBef>
                <a:spcPts val="0"/>
              </a:spcBef>
              <a:buNone/>
              <a:defRPr sz="1200">
                <a:solidFill>
                  <a:srgbClr val="000000"/>
                </a:solidFill>
                <a:latin typeface="Calibri"/>
                <a:ea typeface="Calibri"/>
                <a:cs typeface="Calibri"/>
                <a:sym typeface="Calibri"/>
              </a:defRPr>
            </a:lvl7pPr>
            <a:lvl8pPr indent="0" lvl="7" marL="0" algn="r">
              <a:spcBef>
                <a:spcPts val="0"/>
              </a:spcBef>
              <a:buNone/>
              <a:defRPr sz="1200">
                <a:solidFill>
                  <a:srgbClr val="000000"/>
                </a:solidFill>
                <a:latin typeface="Calibri"/>
                <a:ea typeface="Calibri"/>
                <a:cs typeface="Calibri"/>
                <a:sym typeface="Calibri"/>
              </a:defRPr>
            </a:lvl8pPr>
            <a:lvl9pPr indent="0" lvl="8" marL="0" algn="r">
              <a:spcBef>
                <a:spcPts val="0"/>
              </a:spcBef>
              <a:buNone/>
              <a:defRPr sz="12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18" name="Google Shape;618;g25b7794591d_2_81"/>
          <p:cNvSpPr txBox="1"/>
          <p:nvPr>
            <p:ph idx="2" type="body"/>
          </p:nvPr>
        </p:nvSpPr>
        <p:spPr>
          <a:xfrm>
            <a:off x="4576445"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g25b7794591d_2_81"/>
          <p:cNvSpPr txBox="1"/>
          <p:nvPr>
            <p:ph idx="3" type="body"/>
          </p:nvPr>
        </p:nvSpPr>
        <p:spPr>
          <a:xfrm>
            <a:off x="8226110"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20" name="Google Shape;620;g25b7794591d_2_81"/>
          <p:cNvCxnSpPr/>
          <p:nvPr/>
        </p:nvCxnSpPr>
        <p:spPr>
          <a:xfrm>
            <a:off x="4262120" y="4210050"/>
            <a:ext cx="0" cy="2213014"/>
          </a:xfrm>
          <a:prstGeom prst="straightConnector1">
            <a:avLst/>
          </a:prstGeom>
          <a:noFill/>
          <a:ln cap="flat" cmpd="sng" w="9525">
            <a:solidFill>
              <a:schemeClr val="accent4"/>
            </a:solidFill>
            <a:prstDash val="solid"/>
            <a:miter lim="800000"/>
            <a:headEnd len="sm" w="sm" type="none"/>
            <a:tailEnd len="sm" w="sm" type="none"/>
          </a:ln>
        </p:spPr>
      </p:cxnSp>
      <p:cxnSp>
        <p:nvCxnSpPr>
          <p:cNvPr id="621" name="Google Shape;621;g25b7794591d_2_81"/>
          <p:cNvCxnSpPr/>
          <p:nvPr/>
        </p:nvCxnSpPr>
        <p:spPr>
          <a:xfrm>
            <a:off x="7945120" y="4210050"/>
            <a:ext cx="0" cy="2213014"/>
          </a:xfrm>
          <a:prstGeom prst="straightConnector1">
            <a:avLst/>
          </a:prstGeom>
          <a:noFill/>
          <a:ln cap="flat" cmpd="sng" w="9525">
            <a:solidFill>
              <a:schemeClr val="accent4"/>
            </a:solidFill>
            <a:prstDash val="solid"/>
            <a:miter lim="800000"/>
            <a:headEnd len="sm" w="sm" type="none"/>
            <a:tailEnd len="sm" w="sm" type="none"/>
          </a:ln>
        </p:spPr>
      </p:cxnSp>
      <p:sp>
        <p:nvSpPr>
          <p:cNvPr id="622" name="Google Shape;622;g25b7794591d_2_81"/>
          <p:cNvSpPr/>
          <p:nvPr/>
        </p:nvSpPr>
        <p:spPr>
          <a:xfrm>
            <a:off x="10515597" y="0"/>
            <a:ext cx="1676403" cy="27884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g25b7794591d_2_81"/>
          <p:cNvSpPr/>
          <p:nvPr>
            <p:ph idx="4" type="pic"/>
          </p:nvPr>
        </p:nvSpPr>
        <p:spPr>
          <a:xfrm>
            <a:off x="0" y="0"/>
            <a:ext cx="10515598" cy="2788431"/>
          </a:xfrm>
          <a:prstGeom prst="rect">
            <a:avLst/>
          </a:prstGeom>
          <a:solidFill>
            <a:schemeClr val="dk1"/>
          </a:solidFill>
          <a:ln>
            <a:noFill/>
          </a:ln>
        </p:spPr>
      </p:sp>
      <p:sp>
        <p:nvSpPr>
          <p:cNvPr id="624" name="Google Shape;624;g25b7794591d_2_81"/>
          <p:cNvSpPr/>
          <p:nvPr>
            <p:ph idx="5" type="body"/>
          </p:nvPr>
        </p:nvSpPr>
        <p:spPr>
          <a:xfrm>
            <a:off x="1066800" y="582635"/>
            <a:ext cx="3596640" cy="1554479"/>
          </a:xfrm>
          <a:prstGeom prst="rightArrowCallout">
            <a:avLst>
              <a:gd fmla="val 25000" name="adj1"/>
              <a:gd fmla="val 25000" name="adj2"/>
              <a:gd fmla="val 25000" name="adj3"/>
              <a:gd fmla="val 74751"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5" name="Google Shape;625;g25b7794591d_2_81"/>
          <p:cNvPicPr preferRelativeResize="0"/>
          <p:nvPr/>
        </p:nvPicPr>
        <p:blipFill rotWithShape="1">
          <a:blip r:embed="rId2">
            <a:alphaModFix/>
          </a:blip>
          <a:srcRect b="0" l="0" r="0" t="0"/>
          <a:stretch/>
        </p:blipFill>
        <p:spPr>
          <a:xfrm>
            <a:off x="10943924" y="316832"/>
            <a:ext cx="914400" cy="9144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3 Coulmn - Preset" showMasterSp="0">
  <p:cSld name="Horizontal 3 Coulmn - Preset">
    <p:spTree>
      <p:nvGrpSpPr>
        <p:cNvPr id="626" name="Shape 626"/>
        <p:cNvGrpSpPr/>
        <p:nvPr/>
      </p:nvGrpSpPr>
      <p:grpSpPr>
        <a:xfrm>
          <a:off x="0" y="0"/>
          <a:ext cx="0" cy="0"/>
          <a:chOff x="0" y="0"/>
          <a:chExt cx="0" cy="0"/>
        </a:xfrm>
      </p:grpSpPr>
      <p:pic>
        <p:nvPicPr>
          <p:cNvPr id="627" name="Google Shape;627;g25b7794591d_2_93"/>
          <p:cNvPicPr preferRelativeResize="0"/>
          <p:nvPr/>
        </p:nvPicPr>
        <p:blipFill rotWithShape="1">
          <a:blip r:embed="rId2">
            <a:alphaModFix/>
          </a:blip>
          <a:srcRect b="39044" l="7175" r="0" t="24035"/>
          <a:stretch/>
        </p:blipFill>
        <p:spPr>
          <a:xfrm flipH="1">
            <a:off x="0" y="0"/>
            <a:ext cx="10515597" cy="2788431"/>
          </a:xfrm>
          <a:prstGeom prst="rect">
            <a:avLst/>
          </a:prstGeom>
          <a:noFill/>
          <a:ln>
            <a:noFill/>
          </a:ln>
        </p:spPr>
      </p:pic>
      <p:sp>
        <p:nvSpPr>
          <p:cNvPr id="628" name="Google Shape;628;g25b7794591d_2_93"/>
          <p:cNvSpPr txBox="1"/>
          <p:nvPr>
            <p:ph idx="1" type="body"/>
          </p:nvPr>
        </p:nvSpPr>
        <p:spPr>
          <a:xfrm>
            <a:off x="871219"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g25b7794591d_2_93"/>
          <p:cNvSpPr txBox="1"/>
          <p:nvPr>
            <p:ph type="title"/>
          </p:nvPr>
        </p:nvSpPr>
        <p:spPr>
          <a:xfrm>
            <a:off x="858520" y="2890460"/>
            <a:ext cx="10442574" cy="107550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0" name="Google Shape;630;g25b7794591d_2_93"/>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0000"/>
                </a:solidFill>
                <a:latin typeface="Calibri"/>
                <a:ea typeface="Calibri"/>
                <a:cs typeface="Calibri"/>
                <a:sym typeface="Calibri"/>
              </a:defRPr>
            </a:lvl1pPr>
            <a:lvl2pPr indent="0" lvl="1" marL="0" algn="r">
              <a:spcBef>
                <a:spcPts val="0"/>
              </a:spcBef>
              <a:buNone/>
              <a:defRPr sz="1200">
                <a:solidFill>
                  <a:srgbClr val="000000"/>
                </a:solidFill>
                <a:latin typeface="Calibri"/>
                <a:ea typeface="Calibri"/>
                <a:cs typeface="Calibri"/>
                <a:sym typeface="Calibri"/>
              </a:defRPr>
            </a:lvl2pPr>
            <a:lvl3pPr indent="0" lvl="2" marL="0" algn="r">
              <a:spcBef>
                <a:spcPts val="0"/>
              </a:spcBef>
              <a:buNone/>
              <a:defRPr sz="1200">
                <a:solidFill>
                  <a:srgbClr val="000000"/>
                </a:solidFill>
                <a:latin typeface="Calibri"/>
                <a:ea typeface="Calibri"/>
                <a:cs typeface="Calibri"/>
                <a:sym typeface="Calibri"/>
              </a:defRPr>
            </a:lvl3pPr>
            <a:lvl4pPr indent="0" lvl="3" marL="0" algn="r">
              <a:spcBef>
                <a:spcPts val="0"/>
              </a:spcBef>
              <a:buNone/>
              <a:defRPr sz="1200">
                <a:solidFill>
                  <a:srgbClr val="000000"/>
                </a:solidFill>
                <a:latin typeface="Calibri"/>
                <a:ea typeface="Calibri"/>
                <a:cs typeface="Calibri"/>
                <a:sym typeface="Calibri"/>
              </a:defRPr>
            </a:lvl4pPr>
            <a:lvl5pPr indent="0" lvl="4" marL="0" algn="r">
              <a:spcBef>
                <a:spcPts val="0"/>
              </a:spcBef>
              <a:buNone/>
              <a:defRPr sz="1200">
                <a:solidFill>
                  <a:srgbClr val="000000"/>
                </a:solidFill>
                <a:latin typeface="Calibri"/>
                <a:ea typeface="Calibri"/>
                <a:cs typeface="Calibri"/>
                <a:sym typeface="Calibri"/>
              </a:defRPr>
            </a:lvl5pPr>
            <a:lvl6pPr indent="0" lvl="5" marL="0" algn="r">
              <a:spcBef>
                <a:spcPts val="0"/>
              </a:spcBef>
              <a:buNone/>
              <a:defRPr sz="1200">
                <a:solidFill>
                  <a:srgbClr val="000000"/>
                </a:solidFill>
                <a:latin typeface="Calibri"/>
                <a:ea typeface="Calibri"/>
                <a:cs typeface="Calibri"/>
                <a:sym typeface="Calibri"/>
              </a:defRPr>
            </a:lvl6pPr>
            <a:lvl7pPr indent="0" lvl="6" marL="0" algn="r">
              <a:spcBef>
                <a:spcPts val="0"/>
              </a:spcBef>
              <a:buNone/>
              <a:defRPr sz="1200">
                <a:solidFill>
                  <a:srgbClr val="000000"/>
                </a:solidFill>
                <a:latin typeface="Calibri"/>
                <a:ea typeface="Calibri"/>
                <a:cs typeface="Calibri"/>
                <a:sym typeface="Calibri"/>
              </a:defRPr>
            </a:lvl7pPr>
            <a:lvl8pPr indent="0" lvl="7" marL="0" algn="r">
              <a:spcBef>
                <a:spcPts val="0"/>
              </a:spcBef>
              <a:buNone/>
              <a:defRPr sz="1200">
                <a:solidFill>
                  <a:srgbClr val="000000"/>
                </a:solidFill>
                <a:latin typeface="Calibri"/>
                <a:ea typeface="Calibri"/>
                <a:cs typeface="Calibri"/>
                <a:sym typeface="Calibri"/>
              </a:defRPr>
            </a:lvl8pPr>
            <a:lvl9pPr indent="0" lvl="8" marL="0" algn="r">
              <a:spcBef>
                <a:spcPts val="0"/>
              </a:spcBef>
              <a:buNone/>
              <a:defRPr sz="12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31" name="Google Shape;631;g25b7794591d_2_93"/>
          <p:cNvSpPr txBox="1"/>
          <p:nvPr>
            <p:ph idx="2" type="body"/>
          </p:nvPr>
        </p:nvSpPr>
        <p:spPr>
          <a:xfrm>
            <a:off x="4576445"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g25b7794591d_2_93"/>
          <p:cNvSpPr txBox="1"/>
          <p:nvPr>
            <p:ph idx="3" type="body"/>
          </p:nvPr>
        </p:nvSpPr>
        <p:spPr>
          <a:xfrm>
            <a:off x="8226110" y="4210050"/>
            <a:ext cx="3071811" cy="22130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rgbClr val="000000"/>
                </a:solidFill>
              </a:defRPr>
            </a:lvl2pPr>
            <a:lvl3pPr indent="-317500" lvl="2" marL="1371600" algn="l">
              <a:lnSpc>
                <a:spcPct val="90000"/>
              </a:lnSpc>
              <a:spcBef>
                <a:spcPts val="0"/>
              </a:spcBef>
              <a:spcAft>
                <a:spcPts val="0"/>
              </a:spcAft>
              <a:buSzPts val="1400"/>
              <a:buChar char="•"/>
              <a:defRPr>
                <a:solidFill>
                  <a:srgbClr val="000000"/>
                </a:solidFill>
              </a:defRPr>
            </a:lvl3pPr>
            <a:lvl4pPr indent="-304800" lvl="3" marL="1828800" algn="l">
              <a:lnSpc>
                <a:spcPct val="90000"/>
              </a:lnSpc>
              <a:spcBef>
                <a:spcPts val="0"/>
              </a:spcBef>
              <a:spcAft>
                <a:spcPts val="0"/>
              </a:spcAft>
              <a:buSzPts val="1200"/>
              <a:buChar char="•"/>
              <a:defRPr>
                <a:solidFill>
                  <a:srgbClr val="000000"/>
                </a:solidFill>
              </a:defRPr>
            </a:lvl4pPr>
            <a:lvl5pPr indent="-304800" lvl="4" marL="2286000" algn="l">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33" name="Google Shape;633;g25b7794591d_2_93"/>
          <p:cNvCxnSpPr/>
          <p:nvPr/>
        </p:nvCxnSpPr>
        <p:spPr>
          <a:xfrm>
            <a:off x="4262120" y="4210050"/>
            <a:ext cx="0" cy="2213014"/>
          </a:xfrm>
          <a:prstGeom prst="straightConnector1">
            <a:avLst/>
          </a:prstGeom>
          <a:noFill/>
          <a:ln cap="flat" cmpd="sng" w="9525">
            <a:solidFill>
              <a:schemeClr val="accent4"/>
            </a:solidFill>
            <a:prstDash val="solid"/>
            <a:miter lim="800000"/>
            <a:headEnd len="sm" w="sm" type="none"/>
            <a:tailEnd len="sm" w="sm" type="none"/>
          </a:ln>
        </p:spPr>
      </p:cxnSp>
      <p:cxnSp>
        <p:nvCxnSpPr>
          <p:cNvPr id="634" name="Google Shape;634;g25b7794591d_2_93"/>
          <p:cNvCxnSpPr/>
          <p:nvPr/>
        </p:nvCxnSpPr>
        <p:spPr>
          <a:xfrm>
            <a:off x="7945120" y="4210050"/>
            <a:ext cx="0" cy="2213014"/>
          </a:xfrm>
          <a:prstGeom prst="straightConnector1">
            <a:avLst/>
          </a:prstGeom>
          <a:noFill/>
          <a:ln cap="flat" cmpd="sng" w="9525">
            <a:solidFill>
              <a:schemeClr val="accent4"/>
            </a:solidFill>
            <a:prstDash val="solid"/>
            <a:miter lim="800000"/>
            <a:headEnd len="sm" w="sm" type="none"/>
            <a:tailEnd len="sm" w="sm" type="none"/>
          </a:ln>
        </p:spPr>
      </p:cxnSp>
      <p:sp>
        <p:nvSpPr>
          <p:cNvPr id="635" name="Google Shape;635;g25b7794591d_2_93"/>
          <p:cNvSpPr/>
          <p:nvPr/>
        </p:nvSpPr>
        <p:spPr>
          <a:xfrm>
            <a:off x="10515597" y="0"/>
            <a:ext cx="1676403" cy="27884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36" name="Google Shape;636;g25b7794591d_2_93"/>
          <p:cNvPicPr preferRelativeResize="0"/>
          <p:nvPr/>
        </p:nvPicPr>
        <p:blipFill rotWithShape="1">
          <a:blip r:embed="rId3">
            <a:alphaModFix/>
          </a:blip>
          <a:srcRect b="0" l="0" r="0" t="0"/>
          <a:stretch/>
        </p:blipFill>
        <p:spPr>
          <a:xfrm>
            <a:off x="10943924" y="316832"/>
            <a:ext cx="914400" cy="914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 Custom Photo" showMasterSp="0">
  <p:cSld name="Horizontal - Custom Photo">
    <p:spTree>
      <p:nvGrpSpPr>
        <p:cNvPr id="637" name="Shape 637"/>
        <p:cNvGrpSpPr/>
        <p:nvPr/>
      </p:nvGrpSpPr>
      <p:grpSpPr>
        <a:xfrm>
          <a:off x="0" y="0"/>
          <a:ext cx="0" cy="0"/>
          <a:chOff x="0" y="0"/>
          <a:chExt cx="0" cy="0"/>
        </a:xfrm>
      </p:grpSpPr>
      <p:sp>
        <p:nvSpPr>
          <p:cNvPr id="638" name="Google Shape;638;g25b7794591d_2_104"/>
          <p:cNvSpPr/>
          <p:nvPr>
            <p:ph idx="2" type="pic"/>
          </p:nvPr>
        </p:nvSpPr>
        <p:spPr>
          <a:xfrm>
            <a:off x="0" y="0"/>
            <a:ext cx="10515598" cy="2788431"/>
          </a:xfrm>
          <a:prstGeom prst="rect">
            <a:avLst/>
          </a:prstGeom>
          <a:solidFill>
            <a:schemeClr val="dk1"/>
          </a:solidFill>
          <a:ln>
            <a:noFill/>
          </a:ln>
        </p:spPr>
      </p:sp>
      <p:sp>
        <p:nvSpPr>
          <p:cNvPr id="639" name="Google Shape;639;g25b7794591d_2_104"/>
          <p:cNvSpPr/>
          <p:nvPr/>
        </p:nvSpPr>
        <p:spPr>
          <a:xfrm>
            <a:off x="10515597" y="0"/>
            <a:ext cx="1676403" cy="27884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g25b7794591d_2_104"/>
          <p:cNvSpPr txBox="1"/>
          <p:nvPr>
            <p:ph type="title"/>
          </p:nvPr>
        </p:nvSpPr>
        <p:spPr>
          <a:xfrm>
            <a:off x="874713" y="3040275"/>
            <a:ext cx="10442574" cy="107550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1" name="Google Shape;641;g25b7794591d_2_104"/>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1pPr>
            <a:lvl2pPr indent="0" lvl="1"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2pPr>
            <a:lvl3pPr indent="0" lvl="2"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3pPr>
            <a:lvl4pPr indent="0" lvl="3"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4pPr>
            <a:lvl5pPr indent="0" lvl="4"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5pPr>
            <a:lvl6pPr indent="0" lvl="5"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6pPr>
            <a:lvl7pPr indent="0" lvl="6"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7pPr>
            <a:lvl8pPr indent="0" lvl="7"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8pPr>
            <a:lvl9pPr indent="0" lvl="8" marL="0" marR="0" algn="r">
              <a:spcBef>
                <a:spcPts val="0"/>
              </a:spcBef>
              <a:spcAft>
                <a:spcPts val="0"/>
              </a:spcAft>
              <a:buClr>
                <a:srgbClr val="000000"/>
              </a:buClr>
              <a:buSzPts val="1200"/>
              <a:buFont typeface="Calibri"/>
              <a:buNone/>
              <a:defRPr sz="12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42" name="Google Shape;642;g25b7794591d_2_104"/>
          <p:cNvSpPr txBox="1"/>
          <p:nvPr>
            <p:ph idx="1" type="body"/>
          </p:nvPr>
        </p:nvSpPr>
        <p:spPr>
          <a:xfrm>
            <a:off x="889000" y="4210050"/>
            <a:ext cx="10442573" cy="2213014"/>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2400"/>
              <a:buNone/>
              <a:defRPr sz="2400">
                <a:solidFill>
                  <a:schemeClr val="dk1"/>
                </a:solidFill>
              </a:defRPr>
            </a:lvl1pPr>
            <a:lvl2pPr indent="-330200" lvl="1" marL="914400" algn="ctr">
              <a:lnSpc>
                <a:spcPct val="90000"/>
              </a:lnSpc>
              <a:spcBef>
                <a:spcPts val="0"/>
              </a:spcBef>
              <a:spcAft>
                <a:spcPts val="0"/>
              </a:spcAft>
              <a:buSzPts val="1600"/>
              <a:buChar char="•"/>
              <a:defRPr>
                <a:solidFill>
                  <a:srgbClr val="000000"/>
                </a:solidFill>
              </a:defRPr>
            </a:lvl2pPr>
            <a:lvl3pPr indent="-317500" lvl="2" marL="1371600" algn="ctr">
              <a:lnSpc>
                <a:spcPct val="90000"/>
              </a:lnSpc>
              <a:spcBef>
                <a:spcPts val="0"/>
              </a:spcBef>
              <a:spcAft>
                <a:spcPts val="0"/>
              </a:spcAft>
              <a:buSzPts val="1400"/>
              <a:buChar char="•"/>
              <a:defRPr>
                <a:solidFill>
                  <a:srgbClr val="000000"/>
                </a:solidFill>
              </a:defRPr>
            </a:lvl3pPr>
            <a:lvl4pPr indent="-304800" lvl="3" marL="1828800" algn="ctr">
              <a:lnSpc>
                <a:spcPct val="90000"/>
              </a:lnSpc>
              <a:spcBef>
                <a:spcPts val="0"/>
              </a:spcBef>
              <a:spcAft>
                <a:spcPts val="0"/>
              </a:spcAft>
              <a:buSzPts val="1200"/>
              <a:buChar char="•"/>
              <a:defRPr>
                <a:solidFill>
                  <a:srgbClr val="000000"/>
                </a:solidFill>
              </a:defRPr>
            </a:lvl4pPr>
            <a:lvl5pPr indent="-304800" lvl="4" marL="2286000" algn="ctr">
              <a:lnSpc>
                <a:spcPct val="90000"/>
              </a:lnSpc>
              <a:spcBef>
                <a:spcPts val="0"/>
              </a:spcBef>
              <a:spcAft>
                <a:spcPts val="0"/>
              </a:spcAft>
              <a:buSzPts val="1200"/>
              <a:buChar char="•"/>
              <a:defRPr>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g25b7794591d_2_104"/>
          <p:cNvSpPr/>
          <p:nvPr>
            <p:ph idx="3" type="body"/>
          </p:nvPr>
        </p:nvSpPr>
        <p:spPr>
          <a:xfrm>
            <a:off x="1066800" y="582635"/>
            <a:ext cx="3596640" cy="1554479"/>
          </a:xfrm>
          <a:prstGeom prst="rightArrowCallout">
            <a:avLst>
              <a:gd fmla="val 25000" name="adj1"/>
              <a:gd fmla="val 25000" name="adj2"/>
              <a:gd fmla="val 25000" name="adj3"/>
              <a:gd fmla="val 74751"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44" name="Google Shape;644;g25b7794591d_2_104"/>
          <p:cNvPicPr preferRelativeResize="0"/>
          <p:nvPr/>
        </p:nvPicPr>
        <p:blipFill rotWithShape="1">
          <a:blip r:embed="rId2">
            <a:alphaModFix/>
          </a:blip>
          <a:srcRect b="0" l="0" r="0" t="0"/>
          <a:stretch/>
        </p:blipFill>
        <p:spPr>
          <a:xfrm>
            <a:off x="10943924" y="316832"/>
            <a:ext cx="914400" cy="914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Row - Custom Photos">
  <p:cSld name="3 Row - Custom Photos">
    <p:spTree>
      <p:nvGrpSpPr>
        <p:cNvPr id="645" name="Shape 645"/>
        <p:cNvGrpSpPr/>
        <p:nvPr/>
      </p:nvGrpSpPr>
      <p:grpSpPr>
        <a:xfrm>
          <a:off x="0" y="0"/>
          <a:ext cx="0" cy="0"/>
          <a:chOff x="0" y="0"/>
          <a:chExt cx="0" cy="0"/>
        </a:xfrm>
      </p:grpSpPr>
      <p:sp>
        <p:nvSpPr>
          <p:cNvPr id="646" name="Google Shape;646;g25b7794591d_2_112"/>
          <p:cNvSpPr txBox="1"/>
          <p:nvPr>
            <p:ph type="title"/>
          </p:nvPr>
        </p:nvSpPr>
        <p:spPr>
          <a:xfrm>
            <a:off x="855979" y="367583"/>
            <a:ext cx="10475594"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7" name="Google Shape;647;g25b7794591d_2_112"/>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48" name="Google Shape;648;g25b7794591d_2_112"/>
          <p:cNvSpPr/>
          <p:nvPr>
            <p:ph idx="2" type="pic"/>
          </p:nvPr>
        </p:nvSpPr>
        <p:spPr>
          <a:xfrm>
            <a:off x="976105" y="1514691"/>
            <a:ext cx="1518921" cy="1518921"/>
          </a:xfrm>
          <a:prstGeom prst="rect">
            <a:avLst/>
          </a:prstGeom>
          <a:solidFill>
            <a:schemeClr val="dk1"/>
          </a:solidFill>
          <a:ln>
            <a:noFill/>
          </a:ln>
        </p:spPr>
      </p:sp>
      <p:sp>
        <p:nvSpPr>
          <p:cNvPr id="649" name="Google Shape;649;g25b7794591d_2_112"/>
          <p:cNvSpPr/>
          <p:nvPr>
            <p:ph idx="3" type="pic"/>
          </p:nvPr>
        </p:nvSpPr>
        <p:spPr>
          <a:xfrm>
            <a:off x="965347" y="3209417"/>
            <a:ext cx="1518921" cy="1518921"/>
          </a:xfrm>
          <a:prstGeom prst="rect">
            <a:avLst/>
          </a:prstGeom>
          <a:solidFill>
            <a:schemeClr val="dk1"/>
          </a:solidFill>
          <a:ln>
            <a:noFill/>
          </a:ln>
        </p:spPr>
      </p:sp>
      <p:sp>
        <p:nvSpPr>
          <p:cNvPr id="650" name="Google Shape;650;g25b7794591d_2_112"/>
          <p:cNvSpPr/>
          <p:nvPr>
            <p:ph idx="4" type="pic"/>
          </p:nvPr>
        </p:nvSpPr>
        <p:spPr>
          <a:xfrm>
            <a:off x="965347" y="4904143"/>
            <a:ext cx="1518921" cy="1518921"/>
          </a:xfrm>
          <a:prstGeom prst="rect">
            <a:avLst/>
          </a:prstGeom>
          <a:solidFill>
            <a:schemeClr val="dk1"/>
          </a:solidFill>
          <a:ln>
            <a:noFill/>
          </a:ln>
        </p:spPr>
      </p:sp>
      <p:sp>
        <p:nvSpPr>
          <p:cNvPr id="651" name="Google Shape;651;g25b7794591d_2_112"/>
          <p:cNvSpPr txBox="1"/>
          <p:nvPr>
            <p:ph idx="1" type="body"/>
          </p:nvPr>
        </p:nvSpPr>
        <p:spPr>
          <a:xfrm>
            <a:off x="2667896" y="1971891"/>
            <a:ext cx="8663677" cy="10617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g25b7794591d_2_112"/>
          <p:cNvSpPr txBox="1"/>
          <p:nvPr>
            <p:ph idx="5" type="body"/>
          </p:nvPr>
        </p:nvSpPr>
        <p:spPr>
          <a:xfrm>
            <a:off x="2667896" y="1514691"/>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g25b7794591d_2_112"/>
          <p:cNvSpPr txBox="1"/>
          <p:nvPr>
            <p:ph idx="6" type="body"/>
          </p:nvPr>
        </p:nvSpPr>
        <p:spPr>
          <a:xfrm>
            <a:off x="2667896" y="3666616"/>
            <a:ext cx="8663677" cy="10617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g25b7794591d_2_112"/>
          <p:cNvSpPr txBox="1"/>
          <p:nvPr>
            <p:ph idx="7" type="body"/>
          </p:nvPr>
        </p:nvSpPr>
        <p:spPr>
          <a:xfrm>
            <a:off x="2667896" y="3209416"/>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g25b7794591d_2_112"/>
          <p:cNvSpPr txBox="1"/>
          <p:nvPr>
            <p:ph idx="8" type="body"/>
          </p:nvPr>
        </p:nvSpPr>
        <p:spPr>
          <a:xfrm>
            <a:off x="2667896" y="5361342"/>
            <a:ext cx="8663677" cy="10617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g25b7794591d_2_112"/>
          <p:cNvSpPr txBox="1"/>
          <p:nvPr>
            <p:ph idx="9" type="body"/>
          </p:nvPr>
        </p:nvSpPr>
        <p:spPr>
          <a:xfrm>
            <a:off x="2667896" y="4904142"/>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g25b7794591d_2_112"/>
          <p:cNvSpPr/>
          <p:nvPr>
            <p:ph idx="13" type="body"/>
          </p:nvPr>
        </p:nvSpPr>
        <p:spPr>
          <a:xfrm>
            <a:off x="2042160" y="3275465"/>
            <a:ext cx="2560320" cy="1369150"/>
          </a:xfrm>
          <a:prstGeom prst="leftArrowCallout">
            <a:avLst>
              <a:gd fmla="val 25000" name="adj1"/>
              <a:gd fmla="val 25000" name="adj2"/>
              <a:gd fmla="val 25000" name="adj3"/>
              <a:gd fmla="val 73212"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ustom Photos">
  <p:cSld name="3 Custom Photos">
    <p:spTree>
      <p:nvGrpSpPr>
        <p:cNvPr id="658" name="Shape 658"/>
        <p:cNvGrpSpPr/>
        <p:nvPr/>
      </p:nvGrpSpPr>
      <p:grpSpPr>
        <a:xfrm>
          <a:off x="0" y="0"/>
          <a:ext cx="0" cy="0"/>
          <a:chOff x="0" y="0"/>
          <a:chExt cx="0" cy="0"/>
        </a:xfrm>
      </p:grpSpPr>
      <p:sp>
        <p:nvSpPr>
          <p:cNvPr id="659" name="Google Shape;659;g25b7794591d_2_125"/>
          <p:cNvSpPr txBox="1"/>
          <p:nvPr>
            <p:ph type="title"/>
          </p:nvPr>
        </p:nvSpPr>
        <p:spPr>
          <a:xfrm>
            <a:off x="855979" y="367583"/>
            <a:ext cx="10475594"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0" name="Google Shape;660;g25b7794591d_2_12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61" name="Google Shape;661;g25b7794591d_2_125"/>
          <p:cNvSpPr/>
          <p:nvPr>
            <p:ph idx="2" type="pic"/>
          </p:nvPr>
        </p:nvSpPr>
        <p:spPr>
          <a:xfrm>
            <a:off x="980587" y="1514691"/>
            <a:ext cx="1518921" cy="1518921"/>
          </a:xfrm>
          <a:prstGeom prst="rect">
            <a:avLst/>
          </a:prstGeom>
          <a:solidFill>
            <a:schemeClr val="dk1"/>
          </a:solidFill>
          <a:ln>
            <a:noFill/>
          </a:ln>
        </p:spPr>
      </p:sp>
      <p:sp>
        <p:nvSpPr>
          <p:cNvPr id="662" name="Google Shape;662;g25b7794591d_2_125"/>
          <p:cNvSpPr/>
          <p:nvPr>
            <p:ph idx="3" type="pic"/>
          </p:nvPr>
        </p:nvSpPr>
        <p:spPr>
          <a:xfrm>
            <a:off x="965347" y="3209417"/>
            <a:ext cx="1518921" cy="1518921"/>
          </a:xfrm>
          <a:prstGeom prst="rect">
            <a:avLst/>
          </a:prstGeom>
          <a:solidFill>
            <a:schemeClr val="dk1"/>
          </a:solidFill>
          <a:ln>
            <a:noFill/>
          </a:ln>
        </p:spPr>
      </p:sp>
      <p:sp>
        <p:nvSpPr>
          <p:cNvPr id="663" name="Google Shape;663;g25b7794591d_2_125"/>
          <p:cNvSpPr/>
          <p:nvPr>
            <p:ph idx="4" type="pic"/>
          </p:nvPr>
        </p:nvSpPr>
        <p:spPr>
          <a:xfrm>
            <a:off x="965347" y="4904143"/>
            <a:ext cx="1518921" cy="1518921"/>
          </a:xfrm>
          <a:prstGeom prst="rect">
            <a:avLst/>
          </a:prstGeom>
          <a:solidFill>
            <a:schemeClr val="dk1"/>
          </a:solidFill>
          <a:ln>
            <a:noFill/>
          </a:ln>
        </p:spPr>
      </p:sp>
      <p:sp>
        <p:nvSpPr>
          <p:cNvPr id="664" name="Google Shape;664;g25b7794591d_2_125"/>
          <p:cNvSpPr txBox="1"/>
          <p:nvPr>
            <p:ph idx="1" type="body"/>
          </p:nvPr>
        </p:nvSpPr>
        <p:spPr>
          <a:xfrm>
            <a:off x="2667896" y="1971891"/>
            <a:ext cx="8663677" cy="44816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g25b7794591d_2_125"/>
          <p:cNvSpPr txBox="1"/>
          <p:nvPr>
            <p:ph idx="5" type="body"/>
          </p:nvPr>
        </p:nvSpPr>
        <p:spPr>
          <a:xfrm>
            <a:off x="2667896" y="1514691"/>
            <a:ext cx="8663677" cy="41689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g25b7794591d_2_125"/>
          <p:cNvSpPr/>
          <p:nvPr>
            <p:ph idx="6" type="body"/>
          </p:nvPr>
        </p:nvSpPr>
        <p:spPr>
          <a:xfrm>
            <a:off x="2042160" y="3275465"/>
            <a:ext cx="2560320" cy="1369150"/>
          </a:xfrm>
          <a:prstGeom prst="leftArrowCallout">
            <a:avLst>
              <a:gd fmla="val 25000" name="adj1"/>
              <a:gd fmla="val 25000" name="adj2"/>
              <a:gd fmla="val 25000" name="adj3"/>
              <a:gd fmla="val 73212"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Blank">
  <p:cSld name="Content Slide - Blank">
    <p:spTree>
      <p:nvGrpSpPr>
        <p:cNvPr id="69" name="Shape 69"/>
        <p:cNvGrpSpPr/>
        <p:nvPr/>
      </p:nvGrpSpPr>
      <p:grpSpPr>
        <a:xfrm>
          <a:off x="0" y="0"/>
          <a:ext cx="0" cy="0"/>
          <a:chOff x="0" y="0"/>
          <a:chExt cx="0" cy="0"/>
        </a:xfrm>
      </p:grpSpPr>
      <p:sp>
        <p:nvSpPr>
          <p:cNvPr id="70" name="Google Shape;70;p21"/>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1"/>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21"/>
          <p:cNvSpPr/>
          <p:nvPr>
            <p:ph idx="1" type="body"/>
          </p:nvPr>
        </p:nvSpPr>
        <p:spPr>
          <a:xfrm>
            <a:off x="4912996" y="2977995"/>
            <a:ext cx="2366009" cy="2304090"/>
          </a:xfrm>
          <a:prstGeom prst="downArrowCallout">
            <a:avLst>
              <a:gd fmla="val 21031" name="adj1"/>
              <a:gd fmla="val 23016" name="adj2"/>
              <a:gd fmla="val 17724" name="adj3"/>
              <a:gd fmla="val 55717"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b="0"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3 Columns">
    <p:spTree>
      <p:nvGrpSpPr>
        <p:cNvPr id="667" name="Shape 667"/>
        <p:cNvGrpSpPr/>
        <p:nvPr/>
      </p:nvGrpSpPr>
      <p:grpSpPr>
        <a:xfrm>
          <a:off x="0" y="0"/>
          <a:ext cx="0" cy="0"/>
          <a:chOff x="0" y="0"/>
          <a:chExt cx="0" cy="0"/>
        </a:xfrm>
      </p:grpSpPr>
      <p:sp>
        <p:nvSpPr>
          <p:cNvPr id="668" name="Google Shape;668;g25b7794591d_2_134"/>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9" name="Google Shape;669;g25b7794591d_2_134"/>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70" name="Google Shape;670;g25b7794591d_2_134"/>
          <p:cNvSpPr/>
          <p:nvPr/>
        </p:nvSpPr>
        <p:spPr>
          <a:xfrm>
            <a:off x="850732" y="1430020"/>
            <a:ext cx="3360421" cy="495905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g25b7794591d_2_134"/>
          <p:cNvSpPr/>
          <p:nvPr/>
        </p:nvSpPr>
        <p:spPr>
          <a:xfrm>
            <a:off x="4415790" y="1422400"/>
            <a:ext cx="3360421" cy="49590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g25b7794591d_2_134"/>
          <p:cNvSpPr/>
          <p:nvPr/>
        </p:nvSpPr>
        <p:spPr>
          <a:xfrm>
            <a:off x="7967132" y="1422400"/>
            <a:ext cx="3364992" cy="495390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g25b7794591d_2_134"/>
          <p:cNvSpPr txBox="1"/>
          <p:nvPr/>
        </p:nvSpPr>
        <p:spPr>
          <a:xfrm>
            <a:off x="7961001" y="5316006"/>
            <a:ext cx="3374136" cy="90525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t/>
            </a:r>
            <a:endParaRPr b="1" sz="2400">
              <a:solidFill>
                <a:schemeClr val="lt1"/>
              </a:solidFill>
              <a:latin typeface="Calibri"/>
              <a:ea typeface="Calibri"/>
              <a:cs typeface="Calibri"/>
              <a:sym typeface="Calibri"/>
            </a:endParaRPr>
          </a:p>
        </p:txBody>
      </p:sp>
      <p:sp>
        <p:nvSpPr>
          <p:cNvPr id="674" name="Google Shape;674;g25b7794591d_2_134"/>
          <p:cNvSpPr txBox="1"/>
          <p:nvPr>
            <p:ph idx="1" type="body"/>
          </p:nvPr>
        </p:nvSpPr>
        <p:spPr>
          <a:xfrm>
            <a:off x="8107679" y="1605073"/>
            <a:ext cx="3108960" cy="4616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g25b7794591d_2_134"/>
          <p:cNvSpPr txBox="1"/>
          <p:nvPr>
            <p:ph idx="2" type="body"/>
          </p:nvPr>
        </p:nvSpPr>
        <p:spPr>
          <a:xfrm>
            <a:off x="976462" y="1605073"/>
            <a:ext cx="3107858" cy="4585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g25b7794591d_2_134"/>
          <p:cNvSpPr txBox="1"/>
          <p:nvPr>
            <p:ph idx="3" type="body"/>
          </p:nvPr>
        </p:nvSpPr>
        <p:spPr>
          <a:xfrm>
            <a:off x="4539848" y="1605073"/>
            <a:ext cx="3107858" cy="4585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allouts">
  <p:cSld name="3 Callouts">
    <p:spTree>
      <p:nvGrpSpPr>
        <p:cNvPr id="677" name="Shape 677"/>
        <p:cNvGrpSpPr/>
        <p:nvPr/>
      </p:nvGrpSpPr>
      <p:grpSpPr>
        <a:xfrm>
          <a:off x="0" y="0"/>
          <a:ext cx="0" cy="0"/>
          <a:chOff x="0" y="0"/>
          <a:chExt cx="0" cy="0"/>
        </a:xfrm>
      </p:grpSpPr>
      <p:sp>
        <p:nvSpPr>
          <p:cNvPr id="678" name="Google Shape;678;g25b7794591d_2_144"/>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9" name="Google Shape;679;g25b7794591d_2_144"/>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80" name="Google Shape;680;g25b7794591d_2_144"/>
          <p:cNvSpPr txBox="1"/>
          <p:nvPr>
            <p:ph idx="1" type="body"/>
          </p:nvPr>
        </p:nvSpPr>
        <p:spPr>
          <a:xfrm>
            <a:off x="855978" y="1289508"/>
            <a:ext cx="10475597" cy="173944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chemeClr val="dk1"/>
                </a:solidFill>
              </a:defRPr>
            </a:lvl2pPr>
            <a:lvl3pPr indent="-317500" lvl="2" marL="1371600" algn="l">
              <a:lnSpc>
                <a:spcPct val="90000"/>
              </a:lnSpc>
              <a:spcBef>
                <a:spcPts val="0"/>
              </a:spcBef>
              <a:spcAft>
                <a:spcPts val="0"/>
              </a:spcAft>
              <a:buSzPts val="1400"/>
              <a:buChar char="•"/>
              <a:defRPr>
                <a:solidFill>
                  <a:schemeClr val="dk1"/>
                </a:solidFill>
              </a:defRPr>
            </a:lvl3pPr>
            <a:lvl4pPr indent="-304800" lvl="3" marL="1828800" algn="l">
              <a:lnSpc>
                <a:spcPct val="90000"/>
              </a:lnSpc>
              <a:spcBef>
                <a:spcPts val="0"/>
              </a:spcBef>
              <a:spcAft>
                <a:spcPts val="0"/>
              </a:spcAft>
              <a:buSzPts val="1200"/>
              <a:buChar char="•"/>
              <a:defRPr>
                <a:solidFill>
                  <a:schemeClr val="dk1"/>
                </a:solidFill>
              </a:defRPr>
            </a:lvl4pPr>
            <a:lvl5pPr indent="-304800" lvl="4" marL="2286000" algn="l">
              <a:lnSpc>
                <a:spcPct val="90000"/>
              </a:lnSpc>
              <a:spcBef>
                <a:spcPts val="0"/>
              </a:spcBef>
              <a:spcAft>
                <a:spcPts val="0"/>
              </a:spcAft>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g25b7794591d_2_144"/>
          <p:cNvSpPr/>
          <p:nvPr/>
        </p:nvSpPr>
        <p:spPr>
          <a:xfrm>
            <a:off x="850732" y="3188672"/>
            <a:ext cx="3360421" cy="3200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g25b7794591d_2_144"/>
          <p:cNvSpPr/>
          <p:nvPr/>
        </p:nvSpPr>
        <p:spPr>
          <a:xfrm>
            <a:off x="4415790" y="3181052"/>
            <a:ext cx="3360421" cy="3200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g25b7794591d_2_144"/>
          <p:cNvSpPr/>
          <p:nvPr/>
        </p:nvSpPr>
        <p:spPr>
          <a:xfrm>
            <a:off x="7967132" y="3188672"/>
            <a:ext cx="3364992" cy="3187636"/>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g25b7794591d_2_144"/>
          <p:cNvSpPr txBox="1"/>
          <p:nvPr/>
        </p:nvSpPr>
        <p:spPr>
          <a:xfrm>
            <a:off x="7961001" y="5316006"/>
            <a:ext cx="3374136" cy="90525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t/>
            </a:r>
            <a:endParaRPr b="1" sz="2400">
              <a:solidFill>
                <a:schemeClr val="lt1"/>
              </a:solidFill>
              <a:latin typeface="Calibri"/>
              <a:ea typeface="Calibri"/>
              <a:cs typeface="Calibri"/>
              <a:sym typeface="Calibri"/>
            </a:endParaRPr>
          </a:p>
        </p:txBody>
      </p:sp>
      <p:sp>
        <p:nvSpPr>
          <p:cNvPr id="685" name="Google Shape;685;g25b7794591d_2_144"/>
          <p:cNvSpPr txBox="1"/>
          <p:nvPr>
            <p:ph idx="2" type="body"/>
          </p:nvPr>
        </p:nvSpPr>
        <p:spPr>
          <a:xfrm>
            <a:off x="8107679" y="3356312"/>
            <a:ext cx="3108960" cy="28649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6" name="Google Shape;686;g25b7794591d_2_144"/>
          <p:cNvSpPr txBox="1"/>
          <p:nvPr>
            <p:ph idx="3" type="body"/>
          </p:nvPr>
        </p:nvSpPr>
        <p:spPr>
          <a:xfrm>
            <a:off x="976462"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7" name="Google Shape;687;g25b7794591d_2_144"/>
          <p:cNvSpPr txBox="1"/>
          <p:nvPr>
            <p:ph idx="4" type="body"/>
          </p:nvPr>
        </p:nvSpPr>
        <p:spPr>
          <a:xfrm>
            <a:off x="4539848"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dule Design">
  <p:cSld name="Module Design">
    <p:spTree>
      <p:nvGrpSpPr>
        <p:cNvPr id="688" name="Shape 688"/>
        <p:cNvGrpSpPr/>
        <p:nvPr/>
      </p:nvGrpSpPr>
      <p:grpSpPr>
        <a:xfrm>
          <a:off x="0" y="0"/>
          <a:ext cx="0" cy="0"/>
          <a:chOff x="0" y="0"/>
          <a:chExt cx="0" cy="0"/>
        </a:xfrm>
      </p:grpSpPr>
      <p:sp>
        <p:nvSpPr>
          <p:cNvPr id="689" name="Google Shape;689;g25b7794591d_2_155"/>
          <p:cNvSpPr/>
          <p:nvPr/>
        </p:nvSpPr>
        <p:spPr>
          <a:xfrm>
            <a:off x="850732" y="3188672"/>
            <a:ext cx="3360421" cy="3200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g25b7794591d_2_155"/>
          <p:cNvSpPr/>
          <p:nvPr/>
        </p:nvSpPr>
        <p:spPr>
          <a:xfrm>
            <a:off x="4415790" y="3181052"/>
            <a:ext cx="3360421" cy="32004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g25b7794591d_2_155"/>
          <p:cNvSpPr/>
          <p:nvPr/>
        </p:nvSpPr>
        <p:spPr>
          <a:xfrm>
            <a:off x="7967132" y="1422400"/>
            <a:ext cx="3364992" cy="495390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g25b7794591d_2_155"/>
          <p:cNvSpPr txBox="1"/>
          <p:nvPr/>
        </p:nvSpPr>
        <p:spPr>
          <a:xfrm>
            <a:off x="7961001" y="5316006"/>
            <a:ext cx="3374136" cy="90525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t/>
            </a:r>
            <a:endParaRPr b="1" sz="2400">
              <a:solidFill>
                <a:schemeClr val="lt1"/>
              </a:solidFill>
              <a:latin typeface="Calibri"/>
              <a:ea typeface="Calibri"/>
              <a:cs typeface="Calibri"/>
              <a:sym typeface="Calibri"/>
            </a:endParaRPr>
          </a:p>
        </p:txBody>
      </p:sp>
      <p:sp>
        <p:nvSpPr>
          <p:cNvPr id="693" name="Google Shape;693;g25b7794591d_2_15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dk1"/>
              </a:buClr>
              <a:buSzPts val="1200"/>
              <a:buFont typeface="Calibri"/>
              <a:buNone/>
              <a:defRPr/>
            </a:lvl1pPr>
            <a:lvl2pPr indent="0" lvl="1" marL="0" algn="r">
              <a:spcBef>
                <a:spcPts val="0"/>
              </a:spcBef>
              <a:spcAft>
                <a:spcPts val="0"/>
              </a:spcAft>
              <a:buClr>
                <a:schemeClr val="dk1"/>
              </a:buClr>
              <a:buSzPts val="1200"/>
              <a:buFont typeface="Calibri"/>
              <a:buNone/>
              <a:defRPr/>
            </a:lvl2pPr>
            <a:lvl3pPr indent="0" lvl="2" marL="0" algn="r">
              <a:spcBef>
                <a:spcPts val="0"/>
              </a:spcBef>
              <a:spcAft>
                <a:spcPts val="0"/>
              </a:spcAft>
              <a:buClr>
                <a:schemeClr val="dk1"/>
              </a:buClr>
              <a:buSzPts val="1200"/>
              <a:buFont typeface="Calibri"/>
              <a:buNone/>
              <a:defRPr/>
            </a:lvl3pPr>
            <a:lvl4pPr indent="0" lvl="3" marL="0" algn="r">
              <a:spcBef>
                <a:spcPts val="0"/>
              </a:spcBef>
              <a:spcAft>
                <a:spcPts val="0"/>
              </a:spcAft>
              <a:buClr>
                <a:schemeClr val="dk1"/>
              </a:buClr>
              <a:buSzPts val="1200"/>
              <a:buFont typeface="Calibri"/>
              <a:buNone/>
              <a:defRPr/>
            </a:lvl4pPr>
            <a:lvl5pPr indent="0" lvl="4" marL="0" algn="r">
              <a:spcBef>
                <a:spcPts val="0"/>
              </a:spcBef>
              <a:spcAft>
                <a:spcPts val="0"/>
              </a:spcAft>
              <a:buClr>
                <a:schemeClr val="dk1"/>
              </a:buClr>
              <a:buSzPts val="1200"/>
              <a:buFont typeface="Calibri"/>
              <a:buNone/>
              <a:defRPr/>
            </a:lvl5pPr>
            <a:lvl6pPr indent="0" lvl="5" marL="0" algn="r">
              <a:spcBef>
                <a:spcPts val="0"/>
              </a:spcBef>
              <a:spcAft>
                <a:spcPts val="0"/>
              </a:spcAft>
              <a:buClr>
                <a:schemeClr val="dk1"/>
              </a:buClr>
              <a:buSzPts val="1200"/>
              <a:buFont typeface="Calibri"/>
              <a:buNone/>
              <a:defRPr/>
            </a:lvl6pPr>
            <a:lvl7pPr indent="0" lvl="6" marL="0" algn="r">
              <a:spcBef>
                <a:spcPts val="0"/>
              </a:spcBef>
              <a:spcAft>
                <a:spcPts val="0"/>
              </a:spcAft>
              <a:buClr>
                <a:schemeClr val="dk1"/>
              </a:buClr>
              <a:buSzPts val="1200"/>
              <a:buFont typeface="Calibri"/>
              <a:buNone/>
              <a:defRPr/>
            </a:lvl7pPr>
            <a:lvl8pPr indent="0" lvl="7" marL="0" algn="r">
              <a:spcBef>
                <a:spcPts val="0"/>
              </a:spcBef>
              <a:spcAft>
                <a:spcPts val="0"/>
              </a:spcAft>
              <a:buClr>
                <a:schemeClr val="dk1"/>
              </a:buClr>
              <a:buSzPts val="1200"/>
              <a:buFont typeface="Calibri"/>
              <a:buNone/>
              <a:defRPr/>
            </a:lvl8pPr>
            <a:lvl9pPr indent="0" lvl="8" marL="0" algn="r">
              <a:spcBef>
                <a:spcPts val="0"/>
              </a:spcBef>
              <a:spcAft>
                <a:spcPts val="0"/>
              </a:spcAft>
              <a:buClr>
                <a:schemeClr val="dk1"/>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
        <p:nvSpPr>
          <p:cNvPr id="694" name="Google Shape;694;g25b7794591d_2_155"/>
          <p:cNvSpPr/>
          <p:nvPr/>
        </p:nvSpPr>
        <p:spPr>
          <a:xfrm>
            <a:off x="855979" y="1422398"/>
            <a:ext cx="1538515" cy="153851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5" name="Google Shape;695;g25b7794591d_2_155"/>
          <p:cNvSpPr txBox="1"/>
          <p:nvPr>
            <p:ph idx="1" type="body"/>
          </p:nvPr>
        </p:nvSpPr>
        <p:spPr>
          <a:xfrm>
            <a:off x="8107679" y="1605073"/>
            <a:ext cx="3108960" cy="461618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g25b7794591d_2_155"/>
          <p:cNvSpPr/>
          <p:nvPr>
            <p:ph idx="2" type="pic"/>
          </p:nvPr>
        </p:nvSpPr>
        <p:spPr>
          <a:xfrm>
            <a:off x="1037861" y="1605074"/>
            <a:ext cx="1174750" cy="1173163"/>
          </a:xfrm>
          <a:prstGeom prst="rect">
            <a:avLst/>
          </a:prstGeom>
          <a:noFill/>
          <a:ln>
            <a:noFill/>
          </a:ln>
        </p:spPr>
      </p:sp>
      <p:sp>
        <p:nvSpPr>
          <p:cNvPr id="697" name="Google Shape;697;g25b7794591d_2_155"/>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8" name="Google Shape;698;g25b7794591d_2_155"/>
          <p:cNvSpPr/>
          <p:nvPr>
            <p:ph idx="3" type="pic"/>
          </p:nvPr>
        </p:nvSpPr>
        <p:spPr>
          <a:xfrm>
            <a:off x="2583639" y="1422398"/>
            <a:ext cx="5192572" cy="1538515"/>
          </a:xfrm>
          <a:prstGeom prst="rect">
            <a:avLst/>
          </a:prstGeom>
          <a:solidFill>
            <a:schemeClr val="accent3"/>
          </a:solidFill>
          <a:ln>
            <a:noFill/>
          </a:ln>
        </p:spPr>
      </p:sp>
      <p:sp>
        <p:nvSpPr>
          <p:cNvPr id="699" name="Google Shape;699;g25b7794591d_2_155"/>
          <p:cNvSpPr txBox="1"/>
          <p:nvPr>
            <p:ph idx="4" type="body"/>
          </p:nvPr>
        </p:nvSpPr>
        <p:spPr>
          <a:xfrm>
            <a:off x="976462"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0" name="Google Shape;700;g25b7794591d_2_155"/>
          <p:cNvSpPr txBox="1"/>
          <p:nvPr>
            <p:ph idx="5" type="body"/>
          </p:nvPr>
        </p:nvSpPr>
        <p:spPr>
          <a:xfrm>
            <a:off x="4539848"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1" name="Google Shape;701;g25b7794591d_2_155"/>
          <p:cNvSpPr/>
          <p:nvPr>
            <p:ph idx="6" type="body"/>
          </p:nvPr>
        </p:nvSpPr>
        <p:spPr>
          <a:xfrm>
            <a:off x="1859280" y="1903342"/>
            <a:ext cx="2787247" cy="1369150"/>
          </a:xfrm>
          <a:prstGeom prst="leftArrowCallout">
            <a:avLst>
              <a:gd fmla="val 25000" name="adj1"/>
              <a:gd fmla="val 25000" name="adj2"/>
              <a:gd fmla="val 25000" name="adj3"/>
              <a:gd fmla="val 75950" name="adj4"/>
            </a:avLst>
          </a:prstGeom>
          <a:solidFill>
            <a:schemeClr val="accent5"/>
          </a:solidFill>
          <a:ln>
            <a:noFill/>
          </a:ln>
        </p:spPr>
        <p:txBody>
          <a:bodyPr anchorCtr="0" anchor="ctr" bIns="182875" lIns="182875" spcFirstLastPara="1" rIns="182875" wrap="square" tIns="182875">
            <a:normAutofit/>
          </a:bodyPr>
          <a:lstStyle>
            <a:lvl1pPr indent="-228600" lvl="0" marL="457200" algn="l">
              <a:lnSpc>
                <a:spcPct val="90000"/>
              </a:lnSpc>
              <a:spcBef>
                <a:spcPts val="600"/>
              </a:spcBef>
              <a:spcAft>
                <a:spcPts val="0"/>
              </a:spcAft>
              <a:buSzPts val="1800"/>
              <a:buNone/>
              <a:defRPr i="1"/>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2 Column">
  <p:cSld name="Content Slide - 2 Column">
    <p:spTree>
      <p:nvGrpSpPr>
        <p:cNvPr id="702" name="Shape 702"/>
        <p:cNvGrpSpPr/>
        <p:nvPr/>
      </p:nvGrpSpPr>
      <p:grpSpPr>
        <a:xfrm>
          <a:off x="0" y="0"/>
          <a:ext cx="0" cy="0"/>
          <a:chOff x="0" y="0"/>
          <a:chExt cx="0" cy="0"/>
        </a:xfrm>
      </p:grpSpPr>
      <p:sp>
        <p:nvSpPr>
          <p:cNvPr id="703" name="Google Shape;703;g25b7794591d_2_169"/>
          <p:cNvSpPr/>
          <p:nvPr/>
        </p:nvSpPr>
        <p:spPr>
          <a:xfrm>
            <a:off x="0" y="1473200"/>
            <a:ext cx="12192000" cy="1576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4" name="Google Shape;704;g25b7794591d_2_169"/>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5" name="Google Shape;705;g25b7794591d_2_169"/>
          <p:cNvSpPr txBox="1"/>
          <p:nvPr>
            <p:ph idx="1" type="body"/>
          </p:nvPr>
        </p:nvSpPr>
        <p:spPr>
          <a:xfrm>
            <a:off x="871220" y="2432988"/>
            <a:ext cx="5041900" cy="36529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6" name="Google Shape;706;g25b7794591d_2_16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07" name="Google Shape;707;g25b7794591d_2_169"/>
          <p:cNvSpPr txBox="1"/>
          <p:nvPr>
            <p:ph idx="2" type="body"/>
          </p:nvPr>
        </p:nvSpPr>
        <p:spPr>
          <a:xfrm>
            <a:off x="871219" y="1899666"/>
            <a:ext cx="5041900" cy="5234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8" name="Google Shape;708;g25b7794591d_2_169"/>
          <p:cNvSpPr txBox="1"/>
          <p:nvPr>
            <p:ph idx="3" type="body"/>
          </p:nvPr>
        </p:nvSpPr>
        <p:spPr>
          <a:xfrm>
            <a:off x="6266180" y="2432988"/>
            <a:ext cx="5041900" cy="36529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9" name="Google Shape;709;g25b7794591d_2_169"/>
          <p:cNvSpPr txBox="1"/>
          <p:nvPr>
            <p:ph idx="4" type="body"/>
          </p:nvPr>
        </p:nvSpPr>
        <p:spPr>
          <a:xfrm>
            <a:off x="6266179" y="1899666"/>
            <a:ext cx="5041900" cy="5234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ontent Slide - 2 Column">
  <p:cSld name="Simple Content Slide - 2 Column">
    <p:spTree>
      <p:nvGrpSpPr>
        <p:cNvPr id="710" name="Shape 710"/>
        <p:cNvGrpSpPr/>
        <p:nvPr/>
      </p:nvGrpSpPr>
      <p:grpSpPr>
        <a:xfrm>
          <a:off x="0" y="0"/>
          <a:ext cx="0" cy="0"/>
          <a:chOff x="0" y="0"/>
          <a:chExt cx="0" cy="0"/>
        </a:xfrm>
      </p:grpSpPr>
      <p:sp>
        <p:nvSpPr>
          <p:cNvPr id="711" name="Google Shape;711;g25b7794591d_2_177"/>
          <p:cNvSpPr txBox="1"/>
          <p:nvPr>
            <p:ph type="title"/>
          </p:nvPr>
        </p:nvSpPr>
        <p:spPr>
          <a:xfrm>
            <a:off x="855979" y="367583"/>
            <a:ext cx="10496550"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2" name="Google Shape;712;g25b7794591d_2_177"/>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13" name="Google Shape;713;g25b7794591d_2_177"/>
          <p:cNvSpPr txBox="1"/>
          <p:nvPr>
            <p:ph idx="1" type="body"/>
          </p:nvPr>
        </p:nvSpPr>
        <p:spPr>
          <a:xfrm>
            <a:off x="871220" y="1495764"/>
            <a:ext cx="5069841" cy="474255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accent6"/>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4" name="Google Shape;714;g25b7794591d_2_177"/>
          <p:cNvSpPr txBox="1"/>
          <p:nvPr>
            <p:ph idx="2" type="body"/>
          </p:nvPr>
        </p:nvSpPr>
        <p:spPr>
          <a:xfrm>
            <a:off x="6282688" y="1473200"/>
            <a:ext cx="5069841" cy="474255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accent6"/>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 Questions?" showMasterSp="0">
  <p:cSld name="Ending - Questions?">
    <p:spTree>
      <p:nvGrpSpPr>
        <p:cNvPr id="715" name="Shape 715"/>
        <p:cNvGrpSpPr/>
        <p:nvPr/>
      </p:nvGrpSpPr>
      <p:grpSpPr>
        <a:xfrm>
          <a:off x="0" y="0"/>
          <a:ext cx="0" cy="0"/>
          <a:chOff x="0" y="0"/>
          <a:chExt cx="0" cy="0"/>
        </a:xfrm>
      </p:grpSpPr>
      <p:sp>
        <p:nvSpPr>
          <p:cNvPr id="716" name="Google Shape;716;g25b7794591d_2_182"/>
          <p:cNvSpPr/>
          <p:nvPr/>
        </p:nvSpPr>
        <p:spPr>
          <a:xfrm>
            <a:off x="0" y="4160519"/>
            <a:ext cx="12202632" cy="26974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717" name="Google Shape;717;g25b7794591d_2_182"/>
          <p:cNvSpPr txBox="1"/>
          <p:nvPr/>
        </p:nvSpPr>
        <p:spPr>
          <a:xfrm>
            <a:off x="0" y="4932849"/>
            <a:ext cx="121920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Calibri"/>
                <a:ea typeface="Calibri"/>
                <a:cs typeface="Calibri"/>
                <a:sym typeface="Calibri"/>
              </a:rPr>
              <a:t>Questions?</a:t>
            </a:r>
            <a:endParaRPr/>
          </a:p>
        </p:txBody>
      </p:sp>
      <p:pic>
        <p:nvPicPr>
          <p:cNvPr id="718" name="Google Shape;718;g25b7794591d_2_182"/>
          <p:cNvPicPr preferRelativeResize="0"/>
          <p:nvPr/>
        </p:nvPicPr>
        <p:blipFill rotWithShape="1">
          <a:blip r:embed="rId2">
            <a:alphaModFix/>
          </a:blip>
          <a:srcRect b="0" l="0" r="0" t="0"/>
          <a:stretch/>
        </p:blipFill>
        <p:spPr>
          <a:xfrm>
            <a:off x="4528821" y="549756"/>
            <a:ext cx="3134358" cy="313435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 Thank You" showMasterSp="0">
  <p:cSld name="Ending - Thank You">
    <p:spTree>
      <p:nvGrpSpPr>
        <p:cNvPr id="719" name="Shape 719"/>
        <p:cNvGrpSpPr/>
        <p:nvPr/>
      </p:nvGrpSpPr>
      <p:grpSpPr>
        <a:xfrm>
          <a:off x="0" y="0"/>
          <a:ext cx="0" cy="0"/>
          <a:chOff x="0" y="0"/>
          <a:chExt cx="0" cy="0"/>
        </a:xfrm>
      </p:grpSpPr>
      <p:sp>
        <p:nvSpPr>
          <p:cNvPr id="720" name="Google Shape;720;g25b7794591d_2_186"/>
          <p:cNvSpPr/>
          <p:nvPr/>
        </p:nvSpPr>
        <p:spPr>
          <a:xfrm>
            <a:off x="0" y="4160519"/>
            <a:ext cx="12202632" cy="26974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721" name="Google Shape;721;g25b7794591d_2_186"/>
          <p:cNvSpPr txBox="1"/>
          <p:nvPr/>
        </p:nvSpPr>
        <p:spPr>
          <a:xfrm>
            <a:off x="0" y="4932849"/>
            <a:ext cx="121920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Calibri"/>
                <a:ea typeface="Calibri"/>
                <a:cs typeface="Calibri"/>
                <a:sym typeface="Calibri"/>
              </a:rPr>
              <a:t>Thank you!</a:t>
            </a:r>
            <a:endParaRPr/>
          </a:p>
        </p:txBody>
      </p:sp>
      <p:pic>
        <p:nvPicPr>
          <p:cNvPr id="722" name="Google Shape;722;g25b7794591d_2_186"/>
          <p:cNvPicPr preferRelativeResize="0"/>
          <p:nvPr/>
        </p:nvPicPr>
        <p:blipFill rotWithShape="1">
          <a:blip r:embed="rId2">
            <a:alphaModFix/>
          </a:blip>
          <a:srcRect b="0" l="0" r="0" t="0"/>
          <a:stretch/>
        </p:blipFill>
        <p:spPr>
          <a:xfrm>
            <a:off x="4528821" y="549756"/>
            <a:ext cx="3134358" cy="313435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2022">
  <p:cSld name="By The Numbers 2022">
    <p:spTree>
      <p:nvGrpSpPr>
        <p:cNvPr id="723" name="Shape 723"/>
        <p:cNvGrpSpPr/>
        <p:nvPr/>
      </p:nvGrpSpPr>
      <p:grpSpPr>
        <a:xfrm>
          <a:off x="0" y="0"/>
          <a:ext cx="0" cy="0"/>
          <a:chOff x="0" y="0"/>
          <a:chExt cx="0" cy="0"/>
        </a:xfrm>
      </p:grpSpPr>
      <p:sp>
        <p:nvSpPr>
          <p:cNvPr id="724" name="Google Shape;724;g25b7794591d_2_190"/>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25" name="Google Shape;725;g25b7794591d_2_190"/>
          <p:cNvSpPr/>
          <p:nvPr/>
        </p:nvSpPr>
        <p:spPr>
          <a:xfrm>
            <a:off x="362040" y="3357559"/>
            <a:ext cx="6998319" cy="295434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g25b7794591d_2_190"/>
          <p:cNvSpPr/>
          <p:nvPr/>
        </p:nvSpPr>
        <p:spPr>
          <a:xfrm>
            <a:off x="7572373" y="314325"/>
            <a:ext cx="4376737" cy="141446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g25b7794591d_2_190"/>
          <p:cNvSpPr/>
          <p:nvPr/>
        </p:nvSpPr>
        <p:spPr>
          <a:xfrm>
            <a:off x="1594508" y="300038"/>
            <a:ext cx="5739746" cy="28574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728" name="Google Shape;728;g25b7794591d_2_190"/>
          <p:cNvSpPr/>
          <p:nvPr/>
        </p:nvSpPr>
        <p:spPr>
          <a:xfrm>
            <a:off x="7572373" y="4200526"/>
            <a:ext cx="4376737" cy="21030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729" name="Google Shape;729;g25b7794591d_2_190"/>
          <p:cNvSpPr/>
          <p:nvPr/>
        </p:nvSpPr>
        <p:spPr>
          <a:xfrm>
            <a:off x="7572373" y="1912648"/>
            <a:ext cx="4376737" cy="210308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accent2"/>
              </a:solidFill>
              <a:latin typeface="Calibri"/>
              <a:ea typeface="Calibri"/>
              <a:cs typeface="Calibri"/>
              <a:sym typeface="Calibri"/>
            </a:endParaRPr>
          </a:p>
        </p:txBody>
      </p:sp>
      <p:sp>
        <p:nvSpPr>
          <p:cNvPr id="730" name="Google Shape;730;g25b7794591d_2_190"/>
          <p:cNvSpPr txBox="1"/>
          <p:nvPr/>
        </p:nvSpPr>
        <p:spPr>
          <a:xfrm rot="-5400000">
            <a:off x="-468378" y="1109917"/>
            <a:ext cx="2901461" cy="122431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None/>
            </a:pPr>
            <a:r>
              <a:rPr b="1" lang="en-US" sz="4800">
                <a:solidFill>
                  <a:schemeClr val="dk1"/>
                </a:solidFill>
                <a:latin typeface="Calibri"/>
                <a:ea typeface="Calibri"/>
                <a:cs typeface="Calibri"/>
                <a:sym typeface="Calibri"/>
              </a:rPr>
              <a:t>BY THE NUMBERS</a:t>
            </a:r>
            <a:endParaRPr/>
          </a:p>
        </p:txBody>
      </p:sp>
      <p:sp>
        <p:nvSpPr>
          <p:cNvPr id="731" name="Google Shape;731;g25b7794591d_2_190"/>
          <p:cNvSpPr txBox="1"/>
          <p:nvPr/>
        </p:nvSpPr>
        <p:spPr>
          <a:xfrm>
            <a:off x="1594506" y="863793"/>
            <a:ext cx="573974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1,590,584</a:t>
            </a:r>
            <a:endParaRPr/>
          </a:p>
        </p:txBody>
      </p:sp>
      <p:sp>
        <p:nvSpPr>
          <p:cNvPr id="732" name="Google Shape;732;g25b7794591d_2_190"/>
          <p:cNvSpPr txBox="1"/>
          <p:nvPr/>
        </p:nvSpPr>
        <p:spPr>
          <a:xfrm>
            <a:off x="1594506" y="2006456"/>
            <a:ext cx="5739745"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square feet</a:t>
            </a:r>
            <a:endParaRPr/>
          </a:p>
        </p:txBody>
      </p:sp>
      <p:sp>
        <p:nvSpPr>
          <p:cNvPr id="733" name="Google Shape;733;g25b7794591d_2_190"/>
          <p:cNvSpPr txBox="1"/>
          <p:nvPr/>
        </p:nvSpPr>
        <p:spPr>
          <a:xfrm>
            <a:off x="370197" y="4011280"/>
            <a:ext cx="6964053"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$662,269,226</a:t>
            </a:r>
            <a:endParaRPr/>
          </a:p>
        </p:txBody>
      </p:sp>
      <p:sp>
        <p:nvSpPr>
          <p:cNvPr id="734" name="Google Shape;734;g25b7794591d_2_190"/>
          <p:cNvSpPr txBox="1"/>
          <p:nvPr/>
        </p:nvSpPr>
        <p:spPr>
          <a:xfrm>
            <a:off x="370197" y="5153943"/>
            <a:ext cx="6964053"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estimated cost</a:t>
            </a:r>
            <a:endParaRPr/>
          </a:p>
        </p:txBody>
      </p:sp>
      <p:sp>
        <p:nvSpPr>
          <p:cNvPr id="735" name="Google Shape;735;g25b7794591d_2_190"/>
          <p:cNvSpPr txBox="1"/>
          <p:nvPr/>
        </p:nvSpPr>
        <p:spPr>
          <a:xfrm>
            <a:off x="7572367" y="237886"/>
            <a:ext cx="43579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14</a:t>
            </a:r>
            <a:endParaRPr/>
          </a:p>
        </p:txBody>
      </p:sp>
      <p:sp>
        <p:nvSpPr>
          <p:cNvPr id="736" name="Google Shape;736;g25b7794591d_2_190"/>
          <p:cNvSpPr txBox="1"/>
          <p:nvPr/>
        </p:nvSpPr>
        <p:spPr>
          <a:xfrm>
            <a:off x="7572370" y="1113849"/>
            <a:ext cx="4376737"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projects</a:t>
            </a:r>
            <a:endParaRPr/>
          </a:p>
        </p:txBody>
      </p:sp>
      <p:sp>
        <p:nvSpPr>
          <p:cNvPr id="737" name="Google Shape;737;g25b7794591d_2_190"/>
          <p:cNvSpPr txBox="1"/>
          <p:nvPr/>
        </p:nvSpPr>
        <p:spPr>
          <a:xfrm>
            <a:off x="7586308" y="2090886"/>
            <a:ext cx="43579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11,113</a:t>
            </a:r>
            <a:endParaRPr/>
          </a:p>
        </p:txBody>
      </p:sp>
      <p:sp>
        <p:nvSpPr>
          <p:cNvPr id="738" name="Google Shape;738;g25b7794591d_2_190"/>
          <p:cNvSpPr txBox="1"/>
          <p:nvPr/>
        </p:nvSpPr>
        <p:spPr>
          <a:xfrm>
            <a:off x="7586311" y="3157349"/>
            <a:ext cx="4376737"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students impacted</a:t>
            </a:r>
            <a:endParaRPr/>
          </a:p>
        </p:txBody>
      </p:sp>
      <p:sp>
        <p:nvSpPr>
          <p:cNvPr id="739" name="Google Shape;739;g25b7794591d_2_190"/>
          <p:cNvSpPr txBox="1"/>
          <p:nvPr/>
        </p:nvSpPr>
        <p:spPr>
          <a:xfrm>
            <a:off x="7580220" y="4388614"/>
            <a:ext cx="43579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8000"/>
              <a:buFont typeface="Arial"/>
              <a:buNone/>
            </a:pPr>
            <a:r>
              <a:rPr b="1" i="0" lang="en-US" sz="8000" u="none" cap="none" strike="noStrike">
                <a:solidFill>
                  <a:srgbClr val="FFFFFF"/>
                </a:solidFill>
                <a:latin typeface="Calibri"/>
                <a:ea typeface="Calibri"/>
                <a:cs typeface="Calibri"/>
                <a:sym typeface="Calibri"/>
              </a:rPr>
              <a:t>1,701</a:t>
            </a:r>
            <a:endParaRPr/>
          </a:p>
        </p:txBody>
      </p:sp>
      <p:sp>
        <p:nvSpPr>
          <p:cNvPr id="740" name="Google Shape;740;g25b7794591d_2_190"/>
          <p:cNvSpPr txBox="1"/>
          <p:nvPr/>
        </p:nvSpPr>
        <p:spPr>
          <a:xfrm>
            <a:off x="7580223" y="5455077"/>
            <a:ext cx="4376737"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57A8"/>
              </a:buClr>
              <a:buSzPts val="3600"/>
              <a:buFont typeface="Arial"/>
              <a:buNone/>
            </a:pPr>
            <a:r>
              <a:rPr b="0" i="1" lang="en-US" sz="3600" u="none" cap="none" strike="noStrike">
                <a:solidFill>
                  <a:srgbClr val="FFFFFF"/>
                </a:solidFill>
                <a:latin typeface="Calibri"/>
                <a:ea typeface="Calibri"/>
                <a:cs typeface="Calibri"/>
                <a:sym typeface="Calibri"/>
              </a:rPr>
              <a:t>employees impacted</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 Custom">
  <p:cSld name="By The Numbers - Custom">
    <p:spTree>
      <p:nvGrpSpPr>
        <p:cNvPr id="741" name="Shape 741"/>
        <p:cNvGrpSpPr/>
        <p:nvPr/>
      </p:nvGrpSpPr>
      <p:grpSpPr>
        <a:xfrm>
          <a:off x="0" y="0"/>
          <a:ext cx="0" cy="0"/>
          <a:chOff x="0" y="0"/>
          <a:chExt cx="0" cy="0"/>
        </a:xfrm>
      </p:grpSpPr>
      <p:sp>
        <p:nvSpPr>
          <p:cNvPr id="742" name="Google Shape;742;g25b7794591d_2_20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43" name="Google Shape;743;g25b7794591d_2_208"/>
          <p:cNvSpPr/>
          <p:nvPr/>
        </p:nvSpPr>
        <p:spPr>
          <a:xfrm>
            <a:off x="362040" y="3357559"/>
            <a:ext cx="6998319" cy="295434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g25b7794591d_2_208"/>
          <p:cNvSpPr/>
          <p:nvPr/>
        </p:nvSpPr>
        <p:spPr>
          <a:xfrm>
            <a:off x="7572373" y="314325"/>
            <a:ext cx="4376737" cy="141446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5" name="Google Shape;745;g25b7794591d_2_208"/>
          <p:cNvSpPr/>
          <p:nvPr/>
        </p:nvSpPr>
        <p:spPr>
          <a:xfrm>
            <a:off x="1594508" y="300038"/>
            <a:ext cx="5739746" cy="28574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746" name="Google Shape;746;g25b7794591d_2_208"/>
          <p:cNvSpPr/>
          <p:nvPr/>
        </p:nvSpPr>
        <p:spPr>
          <a:xfrm>
            <a:off x="7572373" y="4200526"/>
            <a:ext cx="4376737" cy="21030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747" name="Google Shape;747;g25b7794591d_2_208"/>
          <p:cNvSpPr/>
          <p:nvPr/>
        </p:nvSpPr>
        <p:spPr>
          <a:xfrm>
            <a:off x="7572373" y="1912648"/>
            <a:ext cx="4376737" cy="210308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accent2"/>
              </a:solidFill>
              <a:latin typeface="Calibri"/>
              <a:ea typeface="Calibri"/>
              <a:cs typeface="Calibri"/>
              <a:sym typeface="Calibri"/>
            </a:endParaRPr>
          </a:p>
        </p:txBody>
      </p:sp>
      <p:sp>
        <p:nvSpPr>
          <p:cNvPr id="748" name="Google Shape;748;g25b7794591d_2_208"/>
          <p:cNvSpPr txBox="1"/>
          <p:nvPr/>
        </p:nvSpPr>
        <p:spPr>
          <a:xfrm rot="-5400000">
            <a:off x="-468378" y="1109917"/>
            <a:ext cx="2901461" cy="122431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None/>
            </a:pPr>
            <a:r>
              <a:rPr b="1" lang="en-US" sz="4800">
                <a:solidFill>
                  <a:schemeClr val="dk1"/>
                </a:solidFill>
                <a:latin typeface="Calibri"/>
                <a:ea typeface="Calibri"/>
                <a:cs typeface="Calibri"/>
                <a:sym typeface="Calibri"/>
              </a:rPr>
              <a:t>BY THE NUMBERS</a:t>
            </a:r>
            <a:endParaRPr/>
          </a:p>
        </p:txBody>
      </p:sp>
      <p:sp>
        <p:nvSpPr>
          <p:cNvPr id="749" name="Google Shape;749;g25b7794591d_2_208"/>
          <p:cNvSpPr txBox="1"/>
          <p:nvPr>
            <p:ph idx="1" type="body"/>
          </p:nvPr>
        </p:nvSpPr>
        <p:spPr>
          <a:xfrm>
            <a:off x="7572368" y="225621"/>
            <a:ext cx="4385833" cy="123683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g25b7794591d_2_208"/>
          <p:cNvSpPr txBox="1"/>
          <p:nvPr>
            <p:ph idx="2" type="body"/>
          </p:nvPr>
        </p:nvSpPr>
        <p:spPr>
          <a:xfrm>
            <a:off x="7588210" y="1950103"/>
            <a:ext cx="4376737" cy="149170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g25b7794591d_2_208"/>
          <p:cNvSpPr txBox="1"/>
          <p:nvPr>
            <p:ph idx="3" type="body"/>
          </p:nvPr>
        </p:nvSpPr>
        <p:spPr>
          <a:xfrm>
            <a:off x="7597297" y="4279529"/>
            <a:ext cx="4336164" cy="1449226"/>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g25b7794591d_2_208"/>
          <p:cNvSpPr txBox="1"/>
          <p:nvPr>
            <p:ph idx="4" type="body"/>
          </p:nvPr>
        </p:nvSpPr>
        <p:spPr>
          <a:xfrm>
            <a:off x="362040" y="3506274"/>
            <a:ext cx="7012700" cy="205407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g25b7794591d_2_208"/>
          <p:cNvSpPr txBox="1"/>
          <p:nvPr>
            <p:ph idx="5" type="body"/>
          </p:nvPr>
        </p:nvSpPr>
        <p:spPr>
          <a:xfrm>
            <a:off x="1578610" y="607989"/>
            <a:ext cx="5755640" cy="1865034"/>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8000"/>
              <a:buNone/>
              <a:defRPr b="1" sz="80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g25b7794591d_2_208"/>
          <p:cNvSpPr txBox="1"/>
          <p:nvPr>
            <p:ph idx="6" type="body"/>
          </p:nvPr>
        </p:nvSpPr>
        <p:spPr>
          <a:xfrm>
            <a:off x="1593846" y="2042623"/>
            <a:ext cx="5740400"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g25b7794591d_2_208"/>
          <p:cNvSpPr txBox="1"/>
          <p:nvPr>
            <p:ph idx="7" type="body"/>
          </p:nvPr>
        </p:nvSpPr>
        <p:spPr>
          <a:xfrm>
            <a:off x="346391" y="5140250"/>
            <a:ext cx="7010725"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g25b7794591d_2_208"/>
          <p:cNvSpPr txBox="1"/>
          <p:nvPr>
            <p:ph idx="8" type="body"/>
          </p:nvPr>
        </p:nvSpPr>
        <p:spPr>
          <a:xfrm>
            <a:off x="7572367" y="1037487"/>
            <a:ext cx="4392579" cy="729736"/>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g25b7794591d_2_208"/>
          <p:cNvSpPr txBox="1"/>
          <p:nvPr>
            <p:ph idx="9" type="body"/>
          </p:nvPr>
        </p:nvSpPr>
        <p:spPr>
          <a:xfrm>
            <a:off x="7554849" y="3127359"/>
            <a:ext cx="4376737"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8" name="Google Shape;758;g25b7794591d_2_208"/>
          <p:cNvSpPr txBox="1"/>
          <p:nvPr>
            <p:ph idx="13" type="body"/>
          </p:nvPr>
        </p:nvSpPr>
        <p:spPr>
          <a:xfrm>
            <a:off x="7572367" y="5456004"/>
            <a:ext cx="4376737" cy="6619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3600"/>
              <a:buNone/>
              <a:defRPr i="1" sz="3600">
                <a:solidFill>
                  <a:schemeClr val="lt1"/>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tudents 2022">
  <p:cSld name="Our Students 2022">
    <p:spTree>
      <p:nvGrpSpPr>
        <p:cNvPr id="759" name="Shape 759"/>
        <p:cNvGrpSpPr/>
        <p:nvPr/>
      </p:nvGrpSpPr>
      <p:grpSpPr>
        <a:xfrm>
          <a:off x="0" y="0"/>
          <a:ext cx="0" cy="0"/>
          <a:chOff x="0" y="0"/>
          <a:chExt cx="0" cy="0"/>
        </a:xfrm>
      </p:grpSpPr>
      <p:sp>
        <p:nvSpPr>
          <p:cNvPr id="760" name="Google Shape;760;g25b7794591d_2_226"/>
          <p:cNvSpPr/>
          <p:nvPr/>
        </p:nvSpPr>
        <p:spPr>
          <a:xfrm>
            <a:off x="5913514" y="5619272"/>
            <a:ext cx="5897845" cy="484944"/>
          </a:xfrm>
          <a:custGeom>
            <a:rect b="b" l="l" r="r" t="t"/>
            <a:pathLst>
              <a:path extrusionOk="0" h="484944" w="5897845">
                <a:moveTo>
                  <a:pt x="5897846" y="0"/>
                </a:moveTo>
                <a:lnTo>
                  <a:pt x="5776489" y="484944"/>
                </a:lnTo>
                <a:lnTo>
                  <a:pt x="0" y="484944"/>
                </a:lnTo>
                <a:lnTo>
                  <a:pt x="0" y="0"/>
                </a:lnTo>
                <a:lnTo>
                  <a:pt x="5897846"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1" name="Google Shape;761;g25b7794591d_2_226"/>
          <p:cNvSpPr/>
          <p:nvPr/>
        </p:nvSpPr>
        <p:spPr>
          <a:xfrm>
            <a:off x="5585850" y="5974849"/>
            <a:ext cx="177788" cy="129245"/>
          </a:xfrm>
          <a:custGeom>
            <a:rect b="b" l="l" r="r" t="t"/>
            <a:pathLst>
              <a:path extrusionOk="0" h="129245" w="177788">
                <a:moveTo>
                  <a:pt x="99149" y="9708"/>
                </a:moveTo>
                <a:cubicBezTo>
                  <a:pt x="124755" y="4611"/>
                  <a:pt x="152425" y="1699"/>
                  <a:pt x="177789" y="0"/>
                </a:cubicBezTo>
                <a:lnTo>
                  <a:pt x="177789" y="129246"/>
                </a:lnTo>
                <a:cubicBezTo>
                  <a:pt x="81673" y="129246"/>
                  <a:pt x="0" y="102426"/>
                  <a:pt x="0" y="69295"/>
                </a:cubicBezTo>
                <a:cubicBezTo>
                  <a:pt x="0" y="44417"/>
                  <a:pt x="38470" y="21723"/>
                  <a:pt x="99149" y="9708"/>
                </a:cubicBezTo>
              </a:path>
            </a:pathLst>
          </a:custGeom>
          <a:solidFill>
            <a:srgbClr val="7954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2" name="Google Shape;762;g25b7794591d_2_226"/>
          <p:cNvSpPr/>
          <p:nvPr/>
        </p:nvSpPr>
        <p:spPr>
          <a:xfrm>
            <a:off x="5585850" y="2316895"/>
            <a:ext cx="177788" cy="129245"/>
          </a:xfrm>
          <a:custGeom>
            <a:rect b="b" l="l" r="r" t="t"/>
            <a:pathLst>
              <a:path extrusionOk="0" h="129245" w="177788">
                <a:moveTo>
                  <a:pt x="99149" y="9709"/>
                </a:moveTo>
                <a:cubicBezTo>
                  <a:pt x="124755" y="4612"/>
                  <a:pt x="152425" y="1699"/>
                  <a:pt x="177789" y="0"/>
                </a:cubicBezTo>
                <a:lnTo>
                  <a:pt x="177789" y="129246"/>
                </a:lnTo>
                <a:cubicBezTo>
                  <a:pt x="81673" y="129246"/>
                  <a:pt x="0" y="102426"/>
                  <a:pt x="0" y="69295"/>
                </a:cubicBezTo>
                <a:cubicBezTo>
                  <a:pt x="0" y="44417"/>
                  <a:pt x="38470" y="21723"/>
                  <a:pt x="99149" y="9709"/>
                </a:cubicBezTo>
              </a:path>
            </a:pathLst>
          </a:custGeom>
          <a:solidFill>
            <a:srgbClr val="056C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3" name="Google Shape;763;g25b7794591d_2_226"/>
          <p:cNvSpPr/>
          <p:nvPr/>
        </p:nvSpPr>
        <p:spPr>
          <a:xfrm>
            <a:off x="5585850" y="3051107"/>
            <a:ext cx="177788" cy="129245"/>
          </a:xfrm>
          <a:custGeom>
            <a:rect b="b" l="l" r="r" t="t"/>
            <a:pathLst>
              <a:path extrusionOk="0" h="129245" w="177788">
                <a:moveTo>
                  <a:pt x="99149" y="9709"/>
                </a:moveTo>
                <a:cubicBezTo>
                  <a:pt x="124755" y="4612"/>
                  <a:pt x="152425" y="1699"/>
                  <a:pt x="177789" y="0"/>
                </a:cubicBezTo>
                <a:lnTo>
                  <a:pt x="177789" y="129246"/>
                </a:lnTo>
                <a:cubicBezTo>
                  <a:pt x="81673" y="129246"/>
                  <a:pt x="0" y="102426"/>
                  <a:pt x="0" y="69295"/>
                </a:cubicBezTo>
                <a:cubicBezTo>
                  <a:pt x="0" y="44417"/>
                  <a:pt x="38470" y="21723"/>
                  <a:pt x="99149" y="9709"/>
                </a:cubicBezTo>
              </a:path>
            </a:pathLst>
          </a:custGeom>
          <a:solidFill>
            <a:srgbClr val="0E1B3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4" name="Google Shape;764;g25b7794591d_2_226"/>
          <p:cNvSpPr/>
          <p:nvPr/>
        </p:nvSpPr>
        <p:spPr>
          <a:xfrm>
            <a:off x="5585850" y="3785441"/>
            <a:ext cx="177788" cy="129245"/>
          </a:xfrm>
          <a:custGeom>
            <a:rect b="b" l="l" r="r" t="t"/>
            <a:pathLst>
              <a:path extrusionOk="0" h="129245" w="177788">
                <a:moveTo>
                  <a:pt x="99149" y="9708"/>
                </a:moveTo>
                <a:cubicBezTo>
                  <a:pt x="124755" y="4611"/>
                  <a:pt x="152425" y="1699"/>
                  <a:pt x="177789" y="0"/>
                </a:cubicBezTo>
                <a:lnTo>
                  <a:pt x="177789" y="129246"/>
                </a:lnTo>
                <a:cubicBezTo>
                  <a:pt x="81673" y="129246"/>
                  <a:pt x="0" y="102425"/>
                  <a:pt x="0" y="69295"/>
                </a:cubicBezTo>
                <a:cubicBezTo>
                  <a:pt x="0" y="44417"/>
                  <a:pt x="38470" y="21723"/>
                  <a:pt x="99149" y="9708"/>
                </a:cubicBezTo>
              </a:path>
            </a:pathLst>
          </a:custGeom>
          <a:solidFill>
            <a:srgbClr val="9C360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g25b7794591d_2_226"/>
          <p:cNvSpPr/>
          <p:nvPr/>
        </p:nvSpPr>
        <p:spPr>
          <a:xfrm>
            <a:off x="5585850" y="4526813"/>
            <a:ext cx="177788" cy="129245"/>
          </a:xfrm>
          <a:custGeom>
            <a:rect b="b" l="l" r="r" t="t"/>
            <a:pathLst>
              <a:path extrusionOk="0" h="129245" w="177788">
                <a:moveTo>
                  <a:pt x="99149" y="9709"/>
                </a:moveTo>
                <a:cubicBezTo>
                  <a:pt x="124755" y="4611"/>
                  <a:pt x="152425" y="1699"/>
                  <a:pt x="177789" y="0"/>
                </a:cubicBezTo>
                <a:lnTo>
                  <a:pt x="177789" y="129246"/>
                </a:lnTo>
                <a:cubicBezTo>
                  <a:pt x="81673" y="129246"/>
                  <a:pt x="0" y="102426"/>
                  <a:pt x="0" y="69295"/>
                </a:cubicBezTo>
                <a:cubicBezTo>
                  <a:pt x="0" y="44417"/>
                  <a:pt x="38470" y="21723"/>
                  <a:pt x="99149" y="9709"/>
                </a:cubicBezTo>
              </a:path>
            </a:pathLst>
          </a:custGeom>
          <a:solidFill>
            <a:srgbClr val="002B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g25b7794591d_2_226"/>
          <p:cNvSpPr/>
          <p:nvPr/>
        </p:nvSpPr>
        <p:spPr>
          <a:xfrm>
            <a:off x="5585850" y="5253258"/>
            <a:ext cx="177788" cy="129245"/>
          </a:xfrm>
          <a:custGeom>
            <a:rect b="b" l="l" r="r" t="t"/>
            <a:pathLst>
              <a:path extrusionOk="0" h="129245" w="177788">
                <a:moveTo>
                  <a:pt x="99149" y="9709"/>
                </a:moveTo>
                <a:cubicBezTo>
                  <a:pt x="124755" y="4612"/>
                  <a:pt x="152425" y="1699"/>
                  <a:pt x="177789" y="0"/>
                </a:cubicBezTo>
                <a:lnTo>
                  <a:pt x="177789" y="129246"/>
                </a:lnTo>
                <a:cubicBezTo>
                  <a:pt x="81673" y="129246"/>
                  <a:pt x="0" y="102426"/>
                  <a:pt x="0" y="69295"/>
                </a:cubicBezTo>
                <a:cubicBezTo>
                  <a:pt x="0" y="44417"/>
                  <a:pt x="38470" y="21723"/>
                  <a:pt x="99149" y="9709"/>
                </a:cubicBezTo>
              </a:path>
            </a:pathLst>
          </a:custGeom>
          <a:solidFill>
            <a:srgbClr val="00480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g25b7794591d_2_226"/>
          <p:cNvSpPr/>
          <p:nvPr/>
        </p:nvSpPr>
        <p:spPr>
          <a:xfrm>
            <a:off x="5913514" y="1961318"/>
            <a:ext cx="5897845" cy="484822"/>
          </a:xfrm>
          <a:custGeom>
            <a:rect b="b" l="l" r="r" t="t"/>
            <a:pathLst>
              <a:path extrusionOk="0" h="484822" w="5897845">
                <a:moveTo>
                  <a:pt x="5897846" y="0"/>
                </a:moveTo>
                <a:lnTo>
                  <a:pt x="5776489" y="484823"/>
                </a:lnTo>
                <a:lnTo>
                  <a:pt x="0" y="484823"/>
                </a:lnTo>
                <a:lnTo>
                  <a:pt x="0" y="0"/>
                </a:lnTo>
                <a:lnTo>
                  <a:pt x="5897846"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g25b7794591d_2_226"/>
          <p:cNvSpPr/>
          <p:nvPr/>
        </p:nvSpPr>
        <p:spPr>
          <a:xfrm>
            <a:off x="5913514" y="2695530"/>
            <a:ext cx="5897845" cy="484944"/>
          </a:xfrm>
          <a:custGeom>
            <a:rect b="b" l="l" r="r" t="t"/>
            <a:pathLst>
              <a:path extrusionOk="0" h="484944" w="5897845">
                <a:moveTo>
                  <a:pt x="5897846" y="0"/>
                </a:moveTo>
                <a:lnTo>
                  <a:pt x="5776489" y="484944"/>
                </a:lnTo>
                <a:lnTo>
                  <a:pt x="0" y="484944"/>
                </a:lnTo>
                <a:lnTo>
                  <a:pt x="0" y="0"/>
                </a:lnTo>
                <a:lnTo>
                  <a:pt x="5897846"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g25b7794591d_2_226"/>
          <p:cNvSpPr/>
          <p:nvPr/>
        </p:nvSpPr>
        <p:spPr>
          <a:xfrm>
            <a:off x="5913514" y="3429985"/>
            <a:ext cx="5897845" cy="484822"/>
          </a:xfrm>
          <a:custGeom>
            <a:rect b="b" l="l" r="r" t="t"/>
            <a:pathLst>
              <a:path extrusionOk="0" h="484822" w="5897845">
                <a:moveTo>
                  <a:pt x="5897846" y="0"/>
                </a:moveTo>
                <a:lnTo>
                  <a:pt x="5776489" y="484823"/>
                </a:lnTo>
                <a:lnTo>
                  <a:pt x="0" y="484823"/>
                </a:lnTo>
                <a:lnTo>
                  <a:pt x="0" y="0"/>
                </a:lnTo>
                <a:lnTo>
                  <a:pt x="5897846"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g25b7794591d_2_226"/>
          <p:cNvSpPr/>
          <p:nvPr/>
        </p:nvSpPr>
        <p:spPr>
          <a:xfrm>
            <a:off x="5913514" y="4171236"/>
            <a:ext cx="5897845" cy="484944"/>
          </a:xfrm>
          <a:custGeom>
            <a:rect b="b" l="l" r="r" t="t"/>
            <a:pathLst>
              <a:path extrusionOk="0" h="484944" w="5897845">
                <a:moveTo>
                  <a:pt x="5897846" y="0"/>
                </a:moveTo>
                <a:lnTo>
                  <a:pt x="5776489" y="484823"/>
                </a:lnTo>
                <a:lnTo>
                  <a:pt x="0" y="484944"/>
                </a:lnTo>
                <a:lnTo>
                  <a:pt x="0" y="0"/>
                </a:lnTo>
                <a:lnTo>
                  <a:pt x="5897846" y="0"/>
                </a:lnTo>
                <a:close/>
              </a:path>
            </a:pathLst>
          </a:custGeom>
          <a:solidFill>
            <a:srgbClr val="0054A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g25b7794591d_2_226"/>
          <p:cNvSpPr/>
          <p:nvPr/>
        </p:nvSpPr>
        <p:spPr>
          <a:xfrm>
            <a:off x="5913514" y="4897681"/>
            <a:ext cx="5897845" cy="484943"/>
          </a:xfrm>
          <a:custGeom>
            <a:rect b="b" l="l" r="r" t="t"/>
            <a:pathLst>
              <a:path extrusionOk="0" h="484943" w="5897845">
                <a:moveTo>
                  <a:pt x="5897846" y="0"/>
                </a:moveTo>
                <a:lnTo>
                  <a:pt x="5776489" y="484944"/>
                </a:lnTo>
                <a:lnTo>
                  <a:pt x="0" y="484944"/>
                </a:lnTo>
                <a:lnTo>
                  <a:pt x="0" y="0"/>
                </a:lnTo>
                <a:lnTo>
                  <a:pt x="5897846"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g25b7794591d_2_226"/>
          <p:cNvSpPr/>
          <p:nvPr/>
        </p:nvSpPr>
        <p:spPr>
          <a:xfrm>
            <a:off x="5770070" y="4279365"/>
            <a:ext cx="20752" cy="2184"/>
          </a:xfrm>
          <a:custGeom>
            <a:rect b="b" l="l" r="r" t="t"/>
            <a:pathLst>
              <a:path extrusionOk="0" h="2184" w="20752">
                <a:moveTo>
                  <a:pt x="0" y="0"/>
                </a:moveTo>
                <a:lnTo>
                  <a:pt x="20752" y="2184"/>
                </a:lnTo>
                <a:lnTo>
                  <a:pt x="20752" y="0"/>
                </a:lnTo>
                <a:lnTo>
                  <a:pt x="0" y="0"/>
                </a:lnTo>
                <a:close/>
              </a:path>
            </a:pathLst>
          </a:custGeom>
          <a:solidFill>
            <a:srgbClr val="CDA66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3" name="Google Shape;773;g25b7794591d_2_226"/>
          <p:cNvGrpSpPr/>
          <p:nvPr/>
        </p:nvGrpSpPr>
        <p:grpSpPr>
          <a:xfrm>
            <a:off x="5678081" y="1179642"/>
            <a:ext cx="365407" cy="5696515"/>
            <a:chOff x="5678081" y="1362176"/>
            <a:chExt cx="365407" cy="6266166"/>
          </a:xfrm>
        </p:grpSpPr>
        <p:grpSp>
          <p:nvGrpSpPr>
            <p:cNvPr id="774" name="Google Shape;774;g25b7794591d_2_226"/>
            <p:cNvGrpSpPr/>
            <p:nvPr/>
          </p:nvGrpSpPr>
          <p:grpSpPr>
            <a:xfrm>
              <a:off x="5678081" y="1362176"/>
              <a:ext cx="364799" cy="6266166"/>
              <a:chOff x="5678081" y="1362176"/>
              <a:chExt cx="364799" cy="6266166"/>
            </a:xfrm>
          </p:grpSpPr>
          <p:sp>
            <p:nvSpPr>
              <p:cNvPr id="775" name="Google Shape;775;g25b7794591d_2_226"/>
              <p:cNvSpPr/>
              <p:nvPr/>
            </p:nvSpPr>
            <p:spPr>
              <a:xfrm>
                <a:off x="5811574" y="6365497"/>
                <a:ext cx="121" cy="69537"/>
              </a:xfrm>
              <a:custGeom>
                <a:rect b="b" l="l" r="r" t="t"/>
                <a:pathLst>
                  <a:path extrusionOk="0" h="69537" w="121">
                    <a:moveTo>
                      <a:pt x="121" y="0"/>
                    </a:moveTo>
                    <a:lnTo>
                      <a:pt x="121" y="69538"/>
                    </a:lnTo>
                    <a:lnTo>
                      <a:pt x="0" y="69538"/>
                    </a:lnTo>
                    <a:lnTo>
                      <a:pt x="0" y="0"/>
                    </a:lnTo>
                    <a:lnTo>
                      <a:pt x="121" y="0"/>
                    </a:lnTo>
                  </a:path>
                </a:pathLst>
              </a:custGeom>
              <a:solidFill>
                <a:srgbClr val="CCCCC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g25b7794591d_2_226"/>
              <p:cNvSpPr/>
              <p:nvPr/>
            </p:nvSpPr>
            <p:spPr>
              <a:xfrm>
                <a:off x="5678202" y="1362176"/>
                <a:ext cx="364678" cy="711154"/>
              </a:xfrm>
              <a:custGeom>
                <a:rect b="b" l="l" r="r" t="t"/>
                <a:pathLst>
                  <a:path extrusionOk="0" h="711154" w="364678">
                    <a:moveTo>
                      <a:pt x="0" y="711154"/>
                    </a:moveTo>
                    <a:lnTo>
                      <a:pt x="364679" y="711154"/>
                    </a:lnTo>
                    <a:cubicBezTo>
                      <a:pt x="364679" y="711154"/>
                      <a:pt x="205094" y="0"/>
                      <a:pt x="182279" y="0"/>
                    </a:cubicBezTo>
                    <a:cubicBezTo>
                      <a:pt x="159464" y="0"/>
                      <a:pt x="0" y="711154"/>
                      <a:pt x="0" y="711154"/>
                    </a:cubicBezTo>
                  </a:path>
                </a:pathLst>
              </a:custGeom>
              <a:solidFill>
                <a:srgbClr val="DBBA9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aseline="-25000" sz="1800">
                  <a:solidFill>
                    <a:schemeClr val="dk1"/>
                  </a:solidFill>
                  <a:latin typeface="Calibri"/>
                  <a:ea typeface="Calibri"/>
                  <a:cs typeface="Calibri"/>
                  <a:sym typeface="Calibri"/>
                </a:endParaRPr>
              </a:p>
            </p:txBody>
          </p:sp>
          <p:sp>
            <p:nvSpPr>
              <p:cNvPr id="777" name="Google Shape;777;g25b7794591d_2_226"/>
              <p:cNvSpPr/>
              <p:nvPr/>
            </p:nvSpPr>
            <p:spPr>
              <a:xfrm>
                <a:off x="5678081" y="1954521"/>
                <a:ext cx="91260" cy="5673821"/>
              </a:xfrm>
              <a:custGeom>
                <a:rect b="b" l="l" r="r" t="t"/>
                <a:pathLst>
                  <a:path extrusionOk="0" h="5673821" w="91260">
                    <a:moveTo>
                      <a:pt x="121" y="5673821"/>
                    </a:moveTo>
                    <a:lnTo>
                      <a:pt x="91261" y="5673821"/>
                    </a:lnTo>
                    <a:lnTo>
                      <a:pt x="91261" y="118809"/>
                    </a:lnTo>
                    <a:cubicBezTo>
                      <a:pt x="91261" y="118809"/>
                      <a:pt x="62014" y="121"/>
                      <a:pt x="45630" y="0"/>
                    </a:cubicBezTo>
                    <a:cubicBezTo>
                      <a:pt x="29368" y="0"/>
                      <a:pt x="0" y="118809"/>
                      <a:pt x="0" y="118809"/>
                    </a:cubicBezTo>
                    <a:lnTo>
                      <a:pt x="0" y="5673821"/>
                    </a:lnTo>
                    <a:close/>
                  </a:path>
                </a:pathLst>
              </a:custGeom>
              <a:solidFill>
                <a:srgbClr val="E7B80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8" name="Google Shape;778;g25b7794591d_2_226"/>
            <p:cNvSpPr/>
            <p:nvPr/>
          </p:nvSpPr>
          <p:spPr>
            <a:xfrm>
              <a:off x="5769827" y="1362782"/>
              <a:ext cx="181307" cy="710547"/>
            </a:xfrm>
            <a:custGeom>
              <a:rect b="b" l="l" r="r" t="t"/>
              <a:pathLst>
                <a:path extrusionOk="0" h="710547" w="181307">
                  <a:moveTo>
                    <a:pt x="0" y="710547"/>
                  </a:moveTo>
                  <a:lnTo>
                    <a:pt x="181308" y="710547"/>
                  </a:lnTo>
                  <a:lnTo>
                    <a:pt x="89683" y="0"/>
                  </a:lnTo>
                  <a:lnTo>
                    <a:pt x="0" y="710547"/>
                  </a:lnTo>
                  <a:close/>
                </a:path>
              </a:pathLst>
            </a:custGeom>
            <a:solidFill>
              <a:srgbClr val="F0D1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9" name="Google Shape;779;g25b7794591d_2_226"/>
            <p:cNvGrpSpPr/>
            <p:nvPr/>
          </p:nvGrpSpPr>
          <p:grpSpPr>
            <a:xfrm>
              <a:off x="5767643" y="1920783"/>
              <a:ext cx="275845" cy="5707559"/>
              <a:chOff x="5767643" y="1920783"/>
              <a:chExt cx="275845" cy="5707559"/>
            </a:xfrm>
          </p:grpSpPr>
          <p:sp>
            <p:nvSpPr>
              <p:cNvPr id="780" name="Google Shape;780;g25b7794591d_2_226"/>
              <p:cNvSpPr/>
              <p:nvPr/>
            </p:nvSpPr>
            <p:spPr>
              <a:xfrm>
                <a:off x="5769342" y="1954521"/>
                <a:ext cx="182278" cy="5673821"/>
              </a:xfrm>
              <a:custGeom>
                <a:rect b="b" l="l" r="r" t="t"/>
                <a:pathLst>
                  <a:path extrusionOk="0" h="5673821" w="182278">
                    <a:moveTo>
                      <a:pt x="0" y="5673821"/>
                    </a:moveTo>
                    <a:lnTo>
                      <a:pt x="182279" y="5673821"/>
                    </a:lnTo>
                    <a:lnTo>
                      <a:pt x="182279" y="118687"/>
                    </a:lnTo>
                    <a:cubicBezTo>
                      <a:pt x="182279" y="118687"/>
                      <a:pt x="123784" y="0"/>
                      <a:pt x="91139" y="0"/>
                    </a:cubicBezTo>
                    <a:cubicBezTo>
                      <a:pt x="58494" y="0"/>
                      <a:pt x="0" y="118687"/>
                      <a:pt x="0" y="118687"/>
                    </a:cubicBezTo>
                    <a:lnTo>
                      <a:pt x="0" y="5673700"/>
                    </a:lnTo>
                    <a:close/>
                  </a:path>
                </a:pathLst>
              </a:custGeom>
              <a:solidFill>
                <a:srgbClr val="F6CF3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g25b7794591d_2_226"/>
              <p:cNvSpPr/>
              <p:nvPr/>
            </p:nvSpPr>
            <p:spPr>
              <a:xfrm>
                <a:off x="5951621" y="1920783"/>
                <a:ext cx="91139" cy="5707558"/>
              </a:xfrm>
              <a:custGeom>
                <a:rect b="b" l="l" r="r" t="t"/>
                <a:pathLst>
                  <a:path extrusionOk="0" h="5707558" w="91139">
                    <a:moveTo>
                      <a:pt x="0" y="5707559"/>
                    </a:moveTo>
                    <a:lnTo>
                      <a:pt x="91139" y="5707559"/>
                    </a:lnTo>
                    <a:lnTo>
                      <a:pt x="91139" y="152546"/>
                    </a:lnTo>
                    <a:cubicBezTo>
                      <a:pt x="91139" y="152546"/>
                      <a:pt x="32766" y="0"/>
                      <a:pt x="16505" y="0"/>
                    </a:cubicBezTo>
                    <a:cubicBezTo>
                      <a:pt x="243" y="0"/>
                      <a:pt x="0" y="152425"/>
                      <a:pt x="0" y="152425"/>
                    </a:cubicBezTo>
                    <a:lnTo>
                      <a:pt x="0" y="5707559"/>
                    </a:lnTo>
                    <a:close/>
                  </a:path>
                </a:pathLst>
              </a:custGeom>
              <a:solidFill>
                <a:srgbClr val="F9DE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g25b7794591d_2_226"/>
              <p:cNvSpPr/>
              <p:nvPr/>
            </p:nvSpPr>
            <p:spPr>
              <a:xfrm>
                <a:off x="5767643" y="3366514"/>
                <a:ext cx="1699" cy="77425"/>
              </a:xfrm>
              <a:custGeom>
                <a:rect b="b" l="l" r="r" t="t"/>
                <a:pathLst>
                  <a:path extrusionOk="0" h="77425" w="1699">
                    <a:moveTo>
                      <a:pt x="1699" y="0"/>
                    </a:moveTo>
                    <a:lnTo>
                      <a:pt x="1699" y="75970"/>
                    </a:lnTo>
                    <a:lnTo>
                      <a:pt x="0" y="77426"/>
                    </a:lnTo>
                    <a:lnTo>
                      <a:pt x="0" y="243"/>
                    </a:lnTo>
                    <a:cubicBezTo>
                      <a:pt x="0" y="243"/>
                      <a:pt x="1092" y="121"/>
                      <a:pt x="1699" y="0"/>
                    </a:cubicBezTo>
                  </a:path>
                </a:pathLst>
              </a:custGeom>
              <a:solidFill>
                <a:srgbClr val="AF762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g25b7794591d_2_226"/>
              <p:cNvSpPr/>
              <p:nvPr/>
            </p:nvSpPr>
            <p:spPr>
              <a:xfrm>
                <a:off x="6042760" y="4928262"/>
                <a:ext cx="728" cy="77304"/>
              </a:xfrm>
              <a:custGeom>
                <a:rect b="b" l="l" r="r" t="t"/>
                <a:pathLst>
                  <a:path extrusionOk="0" h="77304" w="728">
                    <a:moveTo>
                      <a:pt x="0" y="0"/>
                    </a:moveTo>
                    <a:lnTo>
                      <a:pt x="728" y="0"/>
                    </a:lnTo>
                    <a:lnTo>
                      <a:pt x="728" y="77305"/>
                    </a:lnTo>
                    <a:lnTo>
                      <a:pt x="0" y="76819"/>
                    </a:lnTo>
                    <a:lnTo>
                      <a:pt x="0" y="0"/>
                    </a:lnTo>
                    <a:close/>
                  </a:path>
                </a:pathLst>
              </a:custGeom>
              <a:solidFill>
                <a:srgbClr val="CCCCC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4" name="Google Shape;784;g25b7794591d_2_226"/>
            <p:cNvSpPr/>
            <p:nvPr/>
          </p:nvSpPr>
          <p:spPr>
            <a:xfrm>
              <a:off x="5806720" y="1362176"/>
              <a:ext cx="106794" cy="168808"/>
            </a:xfrm>
            <a:custGeom>
              <a:rect b="b" l="l" r="r" t="t"/>
              <a:pathLst>
                <a:path extrusionOk="0" h="168808" w="106794">
                  <a:moveTo>
                    <a:pt x="106794" y="168808"/>
                  </a:moveTo>
                  <a:cubicBezTo>
                    <a:pt x="90290" y="165531"/>
                    <a:pt x="72329" y="163226"/>
                    <a:pt x="53397" y="163226"/>
                  </a:cubicBezTo>
                  <a:cubicBezTo>
                    <a:pt x="34465" y="163226"/>
                    <a:pt x="16505" y="165531"/>
                    <a:pt x="0" y="168808"/>
                  </a:cubicBezTo>
                  <a:cubicBezTo>
                    <a:pt x="24757" y="75242"/>
                    <a:pt x="46723" y="0"/>
                    <a:pt x="53397" y="0"/>
                  </a:cubicBezTo>
                  <a:cubicBezTo>
                    <a:pt x="63349" y="0"/>
                    <a:pt x="82038" y="75363"/>
                    <a:pt x="106794" y="168808"/>
                  </a:cubicBezTo>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5" name="Google Shape;785;g25b7794591d_2_226"/>
          <p:cNvSpPr/>
          <p:nvPr/>
        </p:nvSpPr>
        <p:spPr>
          <a:xfrm>
            <a:off x="5585850" y="1851755"/>
            <a:ext cx="236768" cy="540988"/>
          </a:xfrm>
          <a:custGeom>
            <a:rect b="b" l="l" r="r" t="t"/>
            <a:pathLst>
              <a:path extrusionOk="0" h="540988" w="236768">
                <a:moveTo>
                  <a:pt x="236768" y="220"/>
                </a:moveTo>
                <a:cubicBezTo>
                  <a:pt x="236768" y="220"/>
                  <a:pt x="154731" y="-2329"/>
                  <a:pt x="88591" y="9928"/>
                </a:cubicBezTo>
                <a:cubicBezTo>
                  <a:pt x="34344" y="19880"/>
                  <a:pt x="0" y="38690"/>
                  <a:pt x="0" y="59321"/>
                </a:cubicBezTo>
                <a:lnTo>
                  <a:pt x="0" y="540988"/>
                </a:lnTo>
                <a:cubicBezTo>
                  <a:pt x="0" y="520358"/>
                  <a:pt x="34344" y="501547"/>
                  <a:pt x="88591" y="491474"/>
                </a:cubicBezTo>
                <a:cubicBezTo>
                  <a:pt x="154731" y="479217"/>
                  <a:pt x="236768" y="481766"/>
                  <a:pt x="236768" y="481766"/>
                </a:cubicBezTo>
                <a:lnTo>
                  <a:pt x="236768" y="22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g25b7794591d_2_226"/>
          <p:cNvSpPr/>
          <p:nvPr/>
        </p:nvSpPr>
        <p:spPr>
          <a:xfrm>
            <a:off x="5585850" y="2586089"/>
            <a:ext cx="236768" cy="540988"/>
          </a:xfrm>
          <a:custGeom>
            <a:rect b="b" l="l" r="r" t="t"/>
            <a:pathLst>
              <a:path extrusionOk="0" h="540988" w="236768">
                <a:moveTo>
                  <a:pt x="236768" y="220"/>
                </a:moveTo>
                <a:cubicBezTo>
                  <a:pt x="236768" y="220"/>
                  <a:pt x="154731" y="-2329"/>
                  <a:pt x="88591" y="9928"/>
                </a:cubicBezTo>
                <a:cubicBezTo>
                  <a:pt x="34344" y="19880"/>
                  <a:pt x="0" y="38690"/>
                  <a:pt x="0" y="59321"/>
                </a:cubicBezTo>
                <a:lnTo>
                  <a:pt x="0" y="540988"/>
                </a:lnTo>
                <a:cubicBezTo>
                  <a:pt x="0" y="520358"/>
                  <a:pt x="34344" y="501547"/>
                  <a:pt x="88591" y="491474"/>
                </a:cubicBezTo>
                <a:cubicBezTo>
                  <a:pt x="154731" y="479217"/>
                  <a:pt x="236768" y="481766"/>
                  <a:pt x="236768" y="481766"/>
                </a:cubicBezTo>
                <a:lnTo>
                  <a:pt x="236768" y="9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g25b7794591d_2_226"/>
          <p:cNvSpPr/>
          <p:nvPr/>
        </p:nvSpPr>
        <p:spPr>
          <a:xfrm>
            <a:off x="5585850" y="3320422"/>
            <a:ext cx="236768" cy="540988"/>
          </a:xfrm>
          <a:custGeom>
            <a:rect b="b" l="l" r="r" t="t"/>
            <a:pathLst>
              <a:path extrusionOk="0" h="540988" w="236768">
                <a:moveTo>
                  <a:pt x="236768" y="220"/>
                </a:moveTo>
                <a:cubicBezTo>
                  <a:pt x="236768" y="220"/>
                  <a:pt x="154731" y="-2329"/>
                  <a:pt x="88591" y="9928"/>
                </a:cubicBezTo>
                <a:cubicBezTo>
                  <a:pt x="34344" y="19880"/>
                  <a:pt x="0" y="38690"/>
                  <a:pt x="0" y="59321"/>
                </a:cubicBezTo>
                <a:lnTo>
                  <a:pt x="0" y="540988"/>
                </a:lnTo>
                <a:cubicBezTo>
                  <a:pt x="0" y="520358"/>
                  <a:pt x="34344" y="501547"/>
                  <a:pt x="88591" y="491474"/>
                </a:cubicBezTo>
                <a:cubicBezTo>
                  <a:pt x="154731" y="479217"/>
                  <a:pt x="236768" y="481766"/>
                  <a:pt x="236768" y="481766"/>
                </a:cubicBezTo>
                <a:lnTo>
                  <a:pt x="236768" y="98"/>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g25b7794591d_2_226"/>
          <p:cNvSpPr/>
          <p:nvPr/>
        </p:nvSpPr>
        <p:spPr>
          <a:xfrm>
            <a:off x="5585850" y="4061673"/>
            <a:ext cx="236768" cy="540988"/>
          </a:xfrm>
          <a:custGeom>
            <a:rect b="b" l="l" r="r" t="t"/>
            <a:pathLst>
              <a:path extrusionOk="0" h="540988" w="236768">
                <a:moveTo>
                  <a:pt x="236768" y="220"/>
                </a:moveTo>
                <a:cubicBezTo>
                  <a:pt x="236768" y="220"/>
                  <a:pt x="154731" y="-2329"/>
                  <a:pt x="88591" y="9928"/>
                </a:cubicBezTo>
                <a:cubicBezTo>
                  <a:pt x="34344" y="20001"/>
                  <a:pt x="0" y="38811"/>
                  <a:pt x="0" y="59321"/>
                </a:cubicBezTo>
                <a:lnTo>
                  <a:pt x="0" y="540988"/>
                </a:lnTo>
                <a:cubicBezTo>
                  <a:pt x="0" y="520358"/>
                  <a:pt x="34344" y="501547"/>
                  <a:pt x="88591" y="491596"/>
                </a:cubicBezTo>
                <a:cubicBezTo>
                  <a:pt x="154731" y="479339"/>
                  <a:pt x="236768" y="481887"/>
                  <a:pt x="236768" y="481887"/>
                </a:cubicBezTo>
                <a:lnTo>
                  <a:pt x="236768" y="220"/>
                </a:lnTo>
                <a:close/>
              </a:path>
            </a:pathLst>
          </a:custGeom>
          <a:solidFill>
            <a:srgbClr val="0054A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g25b7794591d_2_226"/>
          <p:cNvSpPr/>
          <p:nvPr/>
        </p:nvSpPr>
        <p:spPr>
          <a:xfrm>
            <a:off x="5585850" y="4788118"/>
            <a:ext cx="236768" cy="541109"/>
          </a:xfrm>
          <a:custGeom>
            <a:rect b="b" l="l" r="r" t="t"/>
            <a:pathLst>
              <a:path extrusionOk="0" h="541109" w="236768">
                <a:moveTo>
                  <a:pt x="236768" y="220"/>
                </a:moveTo>
                <a:cubicBezTo>
                  <a:pt x="236768" y="220"/>
                  <a:pt x="154731" y="-2329"/>
                  <a:pt x="88591" y="9929"/>
                </a:cubicBezTo>
                <a:cubicBezTo>
                  <a:pt x="34344" y="20001"/>
                  <a:pt x="0" y="38812"/>
                  <a:pt x="0" y="59442"/>
                </a:cubicBezTo>
                <a:lnTo>
                  <a:pt x="0" y="541110"/>
                </a:lnTo>
                <a:cubicBezTo>
                  <a:pt x="0" y="520479"/>
                  <a:pt x="34344" y="501669"/>
                  <a:pt x="88591" y="491596"/>
                </a:cubicBezTo>
                <a:cubicBezTo>
                  <a:pt x="154731" y="479339"/>
                  <a:pt x="236768" y="481887"/>
                  <a:pt x="236768" y="481887"/>
                </a:cubicBezTo>
                <a:lnTo>
                  <a:pt x="236768" y="22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g25b7794591d_2_226"/>
          <p:cNvSpPr/>
          <p:nvPr/>
        </p:nvSpPr>
        <p:spPr>
          <a:xfrm>
            <a:off x="5585850" y="5509830"/>
            <a:ext cx="236768" cy="540988"/>
          </a:xfrm>
          <a:custGeom>
            <a:rect b="b" l="l" r="r" t="t"/>
            <a:pathLst>
              <a:path extrusionOk="0" h="540988" w="236768">
                <a:moveTo>
                  <a:pt x="236768" y="220"/>
                </a:moveTo>
                <a:cubicBezTo>
                  <a:pt x="236768" y="220"/>
                  <a:pt x="154731" y="-2329"/>
                  <a:pt x="88591" y="9929"/>
                </a:cubicBezTo>
                <a:cubicBezTo>
                  <a:pt x="34344" y="19880"/>
                  <a:pt x="0" y="38690"/>
                  <a:pt x="0" y="59321"/>
                </a:cubicBezTo>
                <a:lnTo>
                  <a:pt x="0" y="540988"/>
                </a:lnTo>
                <a:cubicBezTo>
                  <a:pt x="0" y="520358"/>
                  <a:pt x="34344" y="501547"/>
                  <a:pt x="88591" y="491475"/>
                </a:cubicBezTo>
                <a:cubicBezTo>
                  <a:pt x="154731" y="479217"/>
                  <a:pt x="236768" y="481766"/>
                  <a:pt x="236768" y="481766"/>
                </a:cubicBezTo>
                <a:lnTo>
                  <a:pt x="236768" y="9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g25b7794591d_2_226"/>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792" name="Google Shape;792;g25b7794591d_2_226"/>
          <p:cNvGrpSpPr/>
          <p:nvPr/>
        </p:nvGrpSpPr>
        <p:grpSpPr>
          <a:xfrm>
            <a:off x="6080760" y="1994800"/>
            <a:ext cx="5708400" cy="4163500"/>
            <a:chOff x="6096000" y="1690000"/>
            <a:chExt cx="5708400" cy="4163500"/>
          </a:xfrm>
        </p:grpSpPr>
        <p:sp>
          <p:nvSpPr>
            <p:cNvPr id="793" name="Google Shape;793;g25b7794591d_2_226"/>
            <p:cNvSpPr txBox="1"/>
            <p:nvPr/>
          </p:nvSpPr>
          <p:spPr>
            <a:xfrm>
              <a:off x="6096000" y="1690000"/>
              <a:ext cx="57084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who qualify for free or reduced lunch:</a:t>
              </a:r>
              <a:endParaRPr b="0" i="0" sz="1600" u="none" cap="none" strike="noStrike">
                <a:solidFill>
                  <a:schemeClr val="lt1"/>
                </a:solidFill>
                <a:latin typeface="Calibri"/>
                <a:ea typeface="Calibri"/>
                <a:cs typeface="Calibri"/>
                <a:sym typeface="Calibri"/>
              </a:endParaRPr>
            </a:p>
          </p:txBody>
        </p:sp>
        <p:sp>
          <p:nvSpPr>
            <p:cNvPr id="794" name="Google Shape;794;g25b7794591d_2_226"/>
            <p:cNvSpPr txBox="1"/>
            <p:nvPr/>
          </p:nvSpPr>
          <p:spPr>
            <a:xfrm>
              <a:off x="6096000" y="2416188"/>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identified as gifted and talented:</a:t>
              </a:r>
              <a:endParaRPr b="1" i="0" sz="1600" u="none" cap="none" strike="noStrike">
                <a:solidFill>
                  <a:schemeClr val="lt1"/>
                </a:solidFill>
                <a:latin typeface="Calibri"/>
                <a:ea typeface="Calibri"/>
                <a:cs typeface="Calibri"/>
                <a:sym typeface="Calibri"/>
              </a:endParaRPr>
            </a:p>
          </p:txBody>
        </p:sp>
        <p:sp>
          <p:nvSpPr>
            <p:cNvPr id="795" name="Google Shape;795;g25b7794591d_2_226"/>
            <p:cNvSpPr txBox="1"/>
            <p:nvPr/>
          </p:nvSpPr>
          <p:spPr>
            <a:xfrm>
              <a:off x="6096000" y="3142375"/>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identified as English learners:</a:t>
              </a:r>
              <a:endParaRPr b="0" i="0" sz="1600" u="none" cap="none" strike="noStrike">
                <a:solidFill>
                  <a:schemeClr val="lt1"/>
                </a:solidFill>
                <a:latin typeface="Calibri"/>
                <a:ea typeface="Calibri"/>
                <a:cs typeface="Calibri"/>
                <a:sym typeface="Calibri"/>
              </a:endParaRPr>
            </a:p>
          </p:txBody>
        </p:sp>
        <p:sp>
          <p:nvSpPr>
            <p:cNvPr id="796" name="Google Shape;796;g25b7794591d_2_226"/>
            <p:cNvSpPr txBox="1"/>
            <p:nvPr/>
          </p:nvSpPr>
          <p:spPr>
            <a:xfrm>
              <a:off x="6096000" y="3887450"/>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identified for special education:</a:t>
              </a:r>
              <a:endParaRPr b="0" i="0" sz="1600" u="none" cap="none" strike="noStrike">
                <a:solidFill>
                  <a:schemeClr val="lt1"/>
                </a:solidFill>
                <a:latin typeface="Calibri"/>
                <a:ea typeface="Calibri"/>
                <a:cs typeface="Calibri"/>
                <a:sym typeface="Calibri"/>
              </a:endParaRPr>
            </a:p>
          </p:txBody>
        </p:sp>
        <p:sp>
          <p:nvSpPr>
            <p:cNvPr id="797" name="Google Shape;797;g25b7794591d_2_226"/>
            <p:cNvSpPr txBox="1"/>
            <p:nvPr/>
          </p:nvSpPr>
          <p:spPr>
            <a:xfrm>
              <a:off x="6096000" y="4605125"/>
              <a:ext cx="54951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Students experiencing homelessness:</a:t>
              </a:r>
              <a:endParaRPr b="0" i="0" sz="1600" u="none" cap="none" strike="noStrike">
                <a:solidFill>
                  <a:schemeClr val="lt1"/>
                </a:solidFill>
                <a:latin typeface="Calibri"/>
                <a:ea typeface="Calibri"/>
                <a:cs typeface="Calibri"/>
                <a:sym typeface="Calibri"/>
              </a:endParaRPr>
            </a:p>
          </p:txBody>
        </p:sp>
        <p:sp>
          <p:nvSpPr>
            <p:cNvPr id="798" name="Google Shape;798;g25b7794591d_2_226"/>
            <p:cNvSpPr txBox="1"/>
            <p:nvPr/>
          </p:nvSpPr>
          <p:spPr>
            <a:xfrm>
              <a:off x="6096000" y="5333900"/>
              <a:ext cx="5285700" cy="5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Home languages spoken by ELL students:</a:t>
              </a:r>
              <a:endParaRPr b="1" i="0" sz="2000" u="none" cap="none" strike="noStrike">
                <a:solidFill>
                  <a:schemeClr val="lt1"/>
                </a:solidFill>
                <a:latin typeface="Calibri"/>
                <a:ea typeface="Calibri"/>
                <a:cs typeface="Calibri"/>
                <a:sym typeface="Calibri"/>
              </a:endParaRPr>
            </a:p>
          </p:txBody>
        </p:sp>
      </p:grpSp>
      <p:sp>
        <p:nvSpPr>
          <p:cNvPr id="799" name="Google Shape;799;g25b7794591d_2_226"/>
          <p:cNvSpPr txBox="1"/>
          <p:nvPr/>
        </p:nvSpPr>
        <p:spPr>
          <a:xfrm>
            <a:off x="658393"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White:</a:t>
            </a:r>
            <a:endParaRPr b="0" i="0" sz="1800" u="none" cap="none" strike="noStrike">
              <a:solidFill>
                <a:schemeClr val="dk1"/>
              </a:solidFill>
              <a:latin typeface="Calibri"/>
              <a:ea typeface="Calibri"/>
              <a:cs typeface="Calibri"/>
              <a:sym typeface="Calibri"/>
            </a:endParaRPr>
          </a:p>
        </p:txBody>
      </p:sp>
      <p:sp>
        <p:nvSpPr>
          <p:cNvPr id="800" name="Google Shape;800;g25b7794591d_2_226"/>
          <p:cNvSpPr txBox="1"/>
          <p:nvPr/>
        </p:nvSpPr>
        <p:spPr>
          <a:xfrm>
            <a:off x="1559711"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Black:</a:t>
            </a:r>
            <a:endParaRPr b="0" i="0" sz="1800" u="none" cap="none" strike="noStrike">
              <a:solidFill>
                <a:schemeClr val="dk1"/>
              </a:solidFill>
              <a:latin typeface="Calibri"/>
              <a:ea typeface="Calibri"/>
              <a:cs typeface="Calibri"/>
              <a:sym typeface="Calibri"/>
            </a:endParaRPr>
          </a:p>
        </p:txBody>
      </p:sp>
      <p:sp>
        <p:nvSpPr>
          <p:cNvPr id="801" name="Google Shape;801;g25b7794591d_2_226"/>
          <p:cNvSpPr txBox="1"/>
          <p:nvPr/>
        </p:nvSpPr>
        <p:spPr>
          <a:xfrm>
            <a:off x="2461029"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Hispanic:</a:t>
            </a:r>
            <a:endParaRPr b="0" i="0" sz="1800" u="none" cap="none" strike="noStrike">
              <a:solidFill>
                <a:schemeClr val="dk1"/>
              </a:solidFill>
              <a:latin typeface="Calibri"/>
              <a:ea typeface="Calibri"/>
              <a:cs typeface="Calibri"/>
              <a:sym typeface="Calibri"/>
            </a:endParaRPr>
          </a:p>
        </p:txBody>
      </p:sp>
      <p:sp>
        <p:nvSpPr>
          <p:cNvPr id="802" name="Google Shape;802;g25b7794591d_2_226"/>
          <p:cNvSpPr txBox="1"/>
          <p:nvPr/>
        </p:nvSpPr>
        <p:spPr>
          <a:xfrm>
            <a:off x="3362347"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Asian:</a:t>
            </a:r>
            <a:endParaRPr b="0" i="0" sz="1800" u="none" cap="none" strike="noStrike">
              <a:solidFill>
                <a:schemeClr val="dk1"/>
              </a:solidFill>
              <a:latin typeface="Calibri"/>
              <a:ea typeface="Calibri"/>
              <a:cs typeface="Calibri"/>
              <a:sym typeface="Calibri"/>
            </a:endParaRPr>
          </a:p>
        </p:txBody>
      </p:sp>
      <p:sp>
        <p:nvSpPr>
          <p:cNvPr id="803" name="Google Shape;803;g25b7794591d_2_226"/>
          <p:cNvSpPr txBox="1"/>
          <p:nvPr/>
        </p:nvSpPr>
        <p:spPr>
          <a:xfrm>
            <a:off x="4263665" y="5755076"/>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Other:</a:t>
            </a:r>
            <a:endParaRPr b="0" i="0" sz="1800" u="none" cap="none" strike="noStrike">
              <a:solidFill>
                <a:schemeClr val="dk1"/>
              </a:solidFill>
              <a:latin typeface="Calibri"/>
              <a:ea typeface="Calibri"/>
              <a:cs typeface="Calibri"/>
              <a:sym typeface="Calibri"/>
            </a:endParaRPr>
          </a:p>
        </p:txBody>
      </p:sp>
      <p:pic>
        <p:nvPicPr>
          <p:cNvPr id="804" name="Google Shape;804;g25b7794591d_2_226"/>
          <p:cNvPicPr preferRelativeResize="0"/>
          <p:nvPr/>
        </p:nvPicPr>
        <p:blipFill rotWithShape="1">
          <a:blip r:embed="rId2">
            <a:alphaModFix/>
          </a:blip>
          <a:srcRect b="0" l="0" r="0" t="0"/>
          <a:stretch/>
        </p:blipFill>
        <p:spPr>
          <a:xfrm>
            <a:off x="915508" y="5016401"/>
            <a:ext cx="578546" cy="778044"/>
          </a:xfrm>
          <a:prstGeom prst="rect">
            <a:avLst/>
          </a:prstGeom>
          <a:noFill/>
          <a:ln>
            <a:noFill/>
          </a:ln>
        </p:spPr>
      </p:pic>
      <p:pic>
        <p:nvPicPr>
          <p:cNvPr id="805" name="Google Shape;805;g25b7794591d_2_226"/>
          <p:cNvPicPr preferRelativeResize="0"/>
          <p:nvPr/>
        </p:nvPicPr>
        <p:blipFill rotWithShape="1">
          <a:blip r:embed="rId3">
            <a:alphaModFix/>
          </a:blip>
          <a:srcRect b="0" l="0" r="0" t="0"/>
          <a:stretch/>
        </p:blipFill>
        <p:spPr>
          <a:xfrm>
            <a:off x="1817005" y="5043158"/>
            <a:ext cx="578546" cy="778044"/>
          </a:xfrm>
          <a:prstGeom prst="rect">
            <a:avLst/>
          </a:prstGeom>
          <a:noFill/>
          <a:ln>
            <a:noFill/>
          </a:ln>
        </p:spPr>
      </p:pic>
      <p:pic>
        <p:nvPicPr>
          <p:cNvPr id="806" name="Google Shape;806;g25b7794591d_2_226"/>
          <p:cNvPicPr preferRelativeResize="0"/>
          <p:nvPr/>
        </p:nvPicPr>
        <p:blipFill rotWithShape="1">
          <a:blip r:embed="rId4">
            <a:alphaModFix/>
          </a:blip>
          <a:srcRect b="0" l="0" r="0" t="0"/>
          <a:stretch/>
        </p:blipFill>
        <p:spPr>
          <a:xfrm>
            <a:off x="2718502" y="5016401"/>
            <a:ext cx="578546" cy="778044"/>
          </a:xfrm>
          <a:prstGeom prst="rect">
            <a:avLst/>
          </a:prstGeom>
          <a:noFill/>
          <a:ln>
            <a:noFill/>
          </a:ln>
        </p:spPr>
      </p:pic>
      <p:pic>
        <p:nvPicPr>
          <p:cNvPr id="807" name="Google Shape;807;g25b7794591d_2_226"/>
          <p:cNvPicPr preferRelativeResize="0"/>
          <p:nvPr/>
        </p:nvPicPr>
        <p:blipFill rotWithShape="1">
          <a:blip r:embed="rId5">
            <a:alphaModFix/>
          </a:blip>
          <a:srcRect b="0" l="0" r="0" t="0"/>
          <a:stretch/>
        </p:blipFill>
        <p:spPr>
          <a:xfrm>
            <a:off x="3619999" y="5029589"/>
            <a:ext cx="578546" cy="778044"/>
          </a:xfrm>
          <a:prstGeom prst="rect">
            <a:avLst/>
          </a:prstGeom>
          <a:noFill/>
          <a:ln>
            <a:noFill/>
          </a:ln>
        </p:spPr>
      </p:pic>
      <p:pic>
        <p:nvPicPr>
          <p:cNvPr id="808" name="Google Shape;808;g25b7794591d_2_226"/>
          <p:cNvPicPr preferRelativeResize="0"/>
          <p:nvPr/>
        </p:nvPicPr>
        <p:blipFill rotWithShape="1">
          <a:blip r:embed="rId6">
            <a:alphaModFix/>
          </a:blip>
          <a:srcRect b="0" l="0" r="0" t="0"/>
          <a:stretch/>
        </p:blipFill>
        <p:spPr>
          <a:xfrm>
            <a:off x="4521495" y="5016401"/>
            <a:ext cx="578546" cy="778044"/>
          </a:xfrm>
          <a:prstGeom prst="rect">
            <a:avLst/>
          </a:prstGeom>
          <a:noFill/>
          <a:ln>
            <a:noFill/>
          </a:ln>
        </p:spPr>
      </p:pic>
      <p:sp>
        <p:nvSpPr>
          <p:cNvPr id="809" name="Google Shape;809;g25b7794591d_2_226"/>
          <p:cNvSpPr txBox="1"/>
          <p:nvPr/>
        </p:nvSpPr>
        <p:spPr>
          <a:xfrm>
            <a:off x="1814257" y="2383643"/>
            <a:ext cx="2361187" cy="166196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Calibri"/>
                <a:ea typeface="Calibri"/>
                <a:cs typeface="Calibri"/>
                <a:sym typeface="Calibri"/>
              </a:rPr>
              <a:t>Total Student</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Calibri"/>
                <a:ea typeface="Calibri"/>
                <a:cs typeface="Calibri"/>
                <a:sym typeface="Calibri"/>
              </a:rPr>
              <a:t>Enrollment:</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accent2"/>
              </a:buClr>
              <a:buSzPts val="4800"/>
              <a:buFont typeface="Calibri"/>
              <a:buNone/>
            </a:pPr>
            <a:r>
              <a:rPr b="1" i="0" lang="en-US" sz="4800" u="none" cap="none" strike="noStrike">
                <a:solidFill>
                  <a:schemeClr val="accent4"/>
                </a:solidFill>
                <a:latin typeface="Calibri"/>
                <a:ea typeface="Calibri"/>
                <a:cs typeface="Calibri"/>
                <a:sym typeface="Calibri"/>
              </a:rPr>
              <a:t>41,529</a:t>
            </a:r>
            <a:endParaRPr b="1" i="0" sz="4800" u="none" cap="none" strike="noStrike">
              <a:solidFill>
                <a:schemeClr val="accent4"/>
              </a:solidFill>
              <a:latin typeface="Calibri"/>
              <a:ea typeface="Calibri"/>
              <a:cs typeface="Calibri"/>
              <a:sym typeface="Calibri"/>
            </a:endParaRPr>
          </a:p>
        </p:txBody>
      </p:sp>
      <p:pic>
        <p:nvPicPr>
          <p:cNvPr id="810" name="Google Shape;810;g25b7794591d_2_226"/>
          <p:cNvPicPr preferRelativeResize="0"/>
          <p:nvPr/>
        </p:nvPicPr>
        <p:blipFill rotWithShape="1">
          <a:blip r:embed="rId7">
            <a:alphaModFix/>
          </a:blip>
          <a:srcRect b="0" l="0" r="0" t="0"/>
          <a:stretch/>
        </p:blipFill>
        <p:spPr>
          <a:xfrm>
            <a:off x="427100" y="1411282"/>
            <a:ext cx="5135500" cy="3423667"/>
          </a:xfrm>
          <a:prstGeom prst="rect">
            <a:avLst/>
          </a:prstGeom>
          <a:noFill/>
          <a:ln>
            <a:noFill/>
          </a:ln>
        </p:spPr>
      </p:pic>
      <p:sp>
        <p:nvSpPr>
          <p:cNvPr id="811" name="Google Shape;811;g25b7794591d_2_226"/>
          <p:cNvSpPr txBox="1"/>
          <p:nvPr/>
        </p:nvSpPr>
        <p:spPr>
          <a:xfrm>
            <a:off x="658393"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1"/>
                </a:solidFill>
                <a:latin typeface="Calibri"/>
                <a:ea typeface="Calibri"/>
                <a:cs typeface="Calibri"/>
                <a:sym typeface="Calibri"/>
              </a:rPr>
              <a:t>45.9%</a:t>
            </a:r>
            <a:endParaRPr/>
          </a:p>
        </p:txBody>
      </p:sp>
      <p:sp>
        <p:nvSpPr>
          <p:cNvPr id="812" name="Google Shape;812;g25b7794591d_2_226"/>
          <p:cNvSpPr txBox="1"/>
          <p:nvPr/>
        </p:nvSpPr>
        <p:spPr>
          <a:xfrm>
            <a:off x="1559711"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5"/>
                </a:solidFill>
                <a:latin typeface="Calibri"/>
                <a:ea typeface="Calibri"/>
                <a:cs typeface="Calibri"/>
                <a:sym typeface="Calibri"/>
              </a:rPr>
              <a:t>23.4%</a:t>
            </a:r>
            <a:endParaRPr b="1" i="0" sz="1800" u="none" cap="none" strike="noStrike">
              <a:solidFill>
                <a:schemeClr val="accent5"/>
              </a:solidFill>
              <a:latin typeface="Calibri"/>
              <a:ea typeface="Calibri"/>
              <a:cs typeface="Calibri"/>
              <a:sym typeface="Calibri"/>
            </a:endParaRPr>
          </a:p>
        </p:txBody>
      </p:sp>
      <p:sp>
        <p:nvSpPr>
          <p:cNvPr id="813" name="Google Shape;813;g25b7794591d_2_226"/>
          <p:cNvSpPr txBox="1"/>
          <p:nvPr/>
        </p:nvSpPr>
        <p:spPr>
          <a:xfrm>
            <a:off x="2461029"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4"/>
                </a:solidFill>
                <a:latin typeface="Calibri"/>
                <a:ea typeface="Calibri"/>
                <a:cs typeface="Calibri"/>
                <a:sym typeface="Calibri"/>
              </a:rPr>
              <a:t>19.1%</a:t>
            </a:r>
            <a:endParaRPr b="1" i="0" sz="1800" u="none" cap="none" strike="noStrike">
              <a:solidFill>
                <a:schemeClr val="accent4"/>
              </a:solidFill>
              <a:latin typeface="Calibri"/>
              <a:ea typeface="Calibri"/>
              <a:cs typeface="Calibri"/>
              <a:sym typeface="Calibri"/>
            </a:endParaRPr>
          </a:p>
        </p:txBody>
      </p:sp>
      <p:sp>
        <p:nvSpPr>
          <p:cNvPr id="814" name="Google Shape;814;g25b7794591d_2_226"/>
          <p:cNvSpPr txBox="1"/>
          <p:nvPr/>
        </p:nvSpPr>
        <p:spPr>
          <a:xfrm>
            <a:off x="3362347"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3"/>
                </a:solidFill>
                <a:latin typeface="Calibri"/>
                <a:ea typeface="Calibri"/>
                <a:cs typeface="Calibri"/>
                <a:sym typeface="Calibri"/>
              </a:rPr>
              <a:t>4.9%</a:t>
            </a:r>
            <a:endParaRPr b="1" i="0" sz="1800" u="none" cap="none" strike="noStrike">
              <a:solidFill>
                <a:schemeClr val="accent3"/>
              </a:solidFill>
              <a:latin typeface="Calibri"/>
              <a:ea typeface="Calibri"/>
              <a:cs typeface="Calibri"/>
              <a:sym typeface="Calibri"/>
            </a:endParaRPr>
          </a:p>
        </p:txBody>
      </p:sp>
      <p:sp>
        <p:nvSpPr>
          <p:cNvPr id="815" name="Google Shape;815;g25b7794591d_2_226"/>
          <p:cNvSpPr txBox="1"/>
          <p:nvPr/>
        </p:nvSpPr>
        <p:spPr>
          <a:xfrm>
            <a:off x="4263665" y="6084673"/>
            <a:ext cx="1094207"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chemeClr val="accent2"/>
                </a:solidFill>
                <a:latin typeface="Calibri"/>
                <a:ea typeface="Calibri"/>
                <a:cs typeface="Calibri"/>
                <a:sym typeface="Calibri"/>
              </a:rPr>
              <a:t>6.7%</a:t>
            </a:r>
            <a:endParaRPr b="1" i="0" sz="1800" u="none" cap="none" strike="noStrike">
              <a:solidFill>
                <a:schemeClr val="accent2"/>
              </a:solidFill>
              <a:latin typeface="Calibri"/>
              <a:ea typeface="Calibri"/>
              <a:cs typeface="Calibri"/>
              <a:sym typeface="Calibri"/>
            </a:endParaRPr>
          </a:p>
        </p:txBody>
      </p:sp>
      <p:sp>
        <p:nvSpPr>
          <p:cNvPr id="816" name="Google Shape;816;g25b7794591d_2_226"/>
          <p:cNvSpPr txBox="1"/>
          <p:nvPr/>
        </p:nvSpPr>
        <p:spPr>
          <a:xfrm>
            <a:off x="10132593" y="1961318"/>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20,557 </a:t>
            </a:r>
            <a:r>
              <a:rPr b="0" i="0" lang="en-US" sz="1800" u="none" cap="none" strike="noStrike">
                <a:solidFill>
                  <a:schemeClr val="lt2"/>
                </a:solidFill>
                <a:latin typeface="Calibri"/>
                <a:ea typeface="Calibri"/>
                <a:cs typeface="Calibri"/>
                <a:sym typeface="Calibri"/>
              </a:rPr>
              <a:t>(49.5%)</a:t>
            </a:r>
            <a:endParaRPr/>
          </a:p>
        </p:txBody>
      </p:sp>
      <p:sp>
        <p:nvSpPr>
          <p:cNvPr id="817" name="Google Shape;817;g25b7794591d_2_226"/>
          <p:cNvSpPr txBox="1"/>
          <p:nvPr/>
        </p:nvSpPr>
        <p:spPr>
          <a:xfrm>
            <a:off x="9690274" y="2686181"/>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8,686 </a:t>
            </a:r>
            <a:r>
              <a:rPr b="0" i="0" lang="en-US" sz="1800" u="none" cap="none" strike="noStrike">
                <a:solidFill>
                  <a:schemeClr val="lt2"/>
                </a:solidFill>
                <a:latin typeface="Calibri"/>
                <a:ea typeface="Calibri"/>
                <a:cs typeface="Calibri"/>
                <a:sym typeface="Calibri"/>
              </a:rPr>
              <a:t>(20.9%)</a:t>
            </a:r>
            <a:endParaRPr/>
          </a:p>
        </p:txBody>
      </p:sp>
      <p:sp>
        <p:nvSpPr>
          <p:cNvPr id="818" name="Google Shape;818;g25b7794591d_2_226"/>
          <p:cNvSpPr txBox="1"/>
          <p:nvPr/>
        </p:nvSpPr>
        <p:spPr>
          <a:xfrm>
            <a:off x="9423833" y="3433263"/>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8,075 </a:t>
            </a:r>
            <a:r>
              <a:rPr b="0" i="0" lang="en-US" sz="1800" u="none" cap="none" strike="noStrike">
                <a:solidFill>
                  <a:schemeClr val="lt2"/>
                </a:solidFill>
                <a:latin typeface="Calibri"/>
                <a:ea typeface="Calibri"/>
                <a:cs typeface="Calibri"/>
                <a:sym typeface="Calibri"/>
              </a:rPr>
              <a:t>(19.4%)</a:t>
            </a:r>
            <a:endParaRPr/>
          </a:p>
        </p:txBody>
      </p:sp>
      <p:sp>
        <p:nvSpPr>
          <p:cNvPr id="819" name="Google Shape;819;g25b7794591d_2_226"/>
          <p:cNvSpPr txBox="1"/>
          <p:nvPr/>
        </p:nvSpPr>
        <p:spPr>
          <a:xfrm>
            <a:off x="9603814" y="4170826"/>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4,877 </a:t>
            </a:r>
            <a:r>
              <a:rPr b="0" i="0" lang="en-US" sz="1800" u="none" cap="none" strike="noStrike">
                <a:solidFill>
                  <a:schemeClr val="lt2"/>
                </a:solidFill>
                <a:latin typeface="Calibri"/>
                <a:ea typeface="Calibri"/>
                <a:cs typeface="Calibri"/>
                <a:sym typeface="Calibri"/>
              </a:rPr>
              <a:t>(11.7%)</a:t>
            </a:r>
            <a:endParaRPr/>
          </a:p>
        </p:txBody>
      </p:sp>
      <p:sp>
        <p:nvSpPr>
          <p:cNvPr id="820" name="Google Shape;820;g25b7794591d_2_226"/>
          <p:cNvSpPr txBox="1"/>
          <p:nvPr/>
        </p:nvSpPr>
        <p:spPr>
          <a:xfrm>
            <a:off x="9309493" y="4893606"/>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612 </a:t>
            </a:r>
            <a:r>
              <a:rPr b="0" i="0" lang="en-US" sz="1800" u="none" cap="none" strike="noStrike">
                <a:solidFill>
                  <a:schemeClr val="lt2"/>
                </a:solidFill>
                <a:latin typeface="Calibri"/>
                <a:ea typeface="Calibri"/>
                <a:cs typeface="Calibri"/>
                <a:sym typeface="Calibri"/>
              </a:rPr>
              <a:t>(1.5%)</a:t>
            </a:r>
            <a:endParaRPr/>
          </a:p>
        </p:txBody>
      </p:sp>
      <p:sp>
        <p:nvSpPr>
          <p:cNvPr id="821" name="Google Shape;821;g25b7794591d_2_226"/>
          <p:cNvSpPr txBox="1"/>
          <p:nvPr/>
        </p:nvSpPr>
        <p:spPr>
          <a:xfrm>
            <a:off x="9616474" y="5618469"/>
            <a:ext cx="1907366"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2"/>
                </a:solidFill>
                <a:latin typeface="Calibri"/>
                <a:ea typeface="Calibri"/>
                <a:cs typeface="Calibri"/>
                <a:sym typeface="Calibri"/>
              </a:rPr>
              <a:t>95</a:t>
            </a:r>
            <a:endParaRPr b="0" i="0" sz="1800" u="none" cap="none" strike="noStrike">
              <a:solidFill>
                <a:schemeClr val="lt2"/>
              </a:solidFill>
              <a:latin typeface="Calibri"/>
              <a:ea typeface="Calibri"/>
              <a:cs typeface="Calibri"/>
              <a:sym typeface="Calibri"/>
            </a:endParaRPr>
          </a:p>
        </p:txBody>
      </p:sp>
      <p:sp>
        <p:nvSpPr>
          <p:cNvPr id="822" name="Google Shape;822;g25b7794591d_2_226"/>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Our Students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2 Column">
  <p:cSld name="Content Slide - 2 Column">
    <p:spTree>
      <p:nvGrpSpPr>
        <p:cNvPr id="73" name="Shape 73"/>
        <p:cNvGrpSpPr/>
        <p:nvPr/>
      </p:nvGrpSpPr>
      <p:grpSpPr>
        <a:xfrm>
          <a:off x="0" y="0"/>
          <a:ext cx="0" cy="0"/>
          <a:chOff x="0" y="0"/>
          <a:chExt cx="0" cy="0"/>
        </a:xfrm>
      </p:grpSpPr>
      <p:sp>
        <p:nvSpPr>
          <p:cNvPr id="74" name="Google Shape;74;p38"/>
          <p:cNvSpPr/>
          <p:nvPr/>
        </p:nvSpPr>
        <p:spPr>
          <a:xfrm>
            <a:off x="0" y="1473200"/>
            <a:ext cx="12192000" cy="1576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38"/>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8"/>
          <p:cNvSpPr txBox="1"/>
          <p:nvPr>
            <p:ph idx="1" type="body"/>
          </p:nvPr>
        </p:nvSpPr>
        <p:spPr>
          <a:xfrm>
            <a:off x="871220" y="2432988"/>
            <a:ext cx="5041900" cy="36529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38"/>
          <p:cNvSpPr txBox="1"/>
          <p:nvPr>
            <p:ph idx="2" type="body"/>
          </p:nvPr>
        </p:nvSpPr>
        <p:spPr>
          <a:xfrm>
            <a:off x="871219" y="1899666"/>
            <a:ext cx="5041900" cy="5234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8"/>
          <p:cNvSpPr txBox="1"/>
          <p:nvPr>
            <p:ph idx="3" type="body"/>
          </p:nvPr>
        </p:nvSpPr>
        <p:spPr>
          <a:xfrm>
            <a:off x="6266180" y="2432988"/>
            <a:ext cx="5041900" cy="36529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8"/>
          <p:cNvSpPr txBox="1"/>
          <p:nvPr>
            <p:ph idx="4" type="body"/>
          </p:nvPr>
        </p:nvSpPr>
        <p:spPr>
          <a:xfrm>
            <a:off x="6266179" y="1899666"/>
            <a:ext cx="5041900" cy="5234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2400"/>
              <a:buNone/>
              <a:defRPr b="1" sz="2400">
                <a:solidFill>
                  <a:schemeClr val="accent3"/>
                </a:solidFill>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Employees 2022">
  <p:cSld name="Our Employees 2022">
    <p:spTree>
      <p:nvGrpSpPr>
        <p:cNvPr id="823" name="Shape 823"/>
        <p:cNvGrpSpPr/>
        <p:nvPr/>
      </p:nvGrpSpPr>
      <p:grpSpPr>
        <a:xfrm>
          <a:off x="0" y="0"/>
          <a:ext cx="0" cy="0"/>
          <a:chOff x="0" y="0"/>
          <a:chExt cx="0" cy="0"/>
        </a:xfrm>
      </p:grpSpPr>
      <p:sp>
        <p:nvSpPr>
          <p:cNvPr id="824" name="Google Shape;824;g25b7794591d_2_290"/>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25" name="Google Shape;825;g25b7794591d_2_290"/>
          <p:cNvSpPr txBox="1"/>
          <p:nvPr/>
        </p:nvSpPr>
        <p:spPr>
          <a:xfrm>
            <a:off x="929711" y="2015904"/>
            <a:ext cx="3582429"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Total number of</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contracted employees</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826" name="Google Shape;826;g25b7794591d_2_290"/>
          <p:cNvSpPr txBox="1"/>
          <p:nvPr/>
        </p:nvSpPr>
        <p:spPr>
          <a:xfrm>
            <a:off x="7659604" y="2015904"/>
            <a:ext cx="3572348"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Total number of</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subs/non contracted</a:t>
            </a: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827" name="Google Shape;827;g25b7794591d_2_290"/>
          <p:cNvSpPr/>
          <p:nvPr/>
        </p:nvSpPr>
        <p:spPr>
          <a:xfrm>
            <a:off x="5146073" y="4370813"/>
            <a:ext cx="1899851" cy="1899851"/>
          </a:xfrm>
          <a:prstGeom prst="ellipse">
            <a:avLst/>
          </a:prstGeom>
          <a:solidFill>
            <a:schemeClr val="lt1"/>
          </a:solidFill>
          <a:ln cap="flat" cmpd="sng" w="63500">
            <a:solidFill>
              <a:schemeClr val="accent2"/>
            </a:solidFill>
            <a:prstDash val="solid"/>
            <a:miter lim="800000"/>
            <a:headEnd len="sm" w="sm" type="none"/>
            <a:tailEnd len="sm" w="sm" type="none"/>
          </a:ln>
          <a:effectLst>
            <a:outerShdw blurRad="203200" rotWithShape="0" algn="tr" dir="8100000" dist="165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8" name="Google Shape;828;g25b7794591d_2_290"/>
          <p:cNvSpPr/>
          <p:nvPr/>
        </p:nvSpPr>
        <p:spPr>
          <a:xfrm>
            <a:off x="8503401" y="4373947"/>
            <a:ext cx="1899851" cy="1899851"/>
          </a:xfrm>
          <a:prstGeom prst="ellipse">
            <a:avLst/>
          </a:prstGeom>
          <a:solidFill>
            <a:schemeClr val="lt1"/>
          </a:solidFill>
          <a:ln cap="flat" cmpd="sng" w="63500">
            <a:solidFill>
              <a:schemeClr val="accent3"/>
            </a:solidFill>
            <a:prstDash val="solid"/>
            <a:miter lim="800000"/>
            <a:headEnd len="sm" w="sm" type="none"/>
            <a:tailEnd len="sm" w="sm" type="none"/>
          </a:ln>
          <a:effectLst>
            <a:outerShdw blurRad="203200" rotWithShape="0" algn="tr" dir="8100000" dist="165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9" name="Google Shape;829;g25b7794591d_2_290"/>
          <p:cNvSpPr/>
          <p:nvPr/>
        </p:nvSpPr>
        <p:spPr>
          <a:xfrm>
            <a:off x="1788747" y="4373946"/>
            <a:ext cx="1899851" cy="1899851"/>
          </a:xfrm>
          <a:prstGeom prst="ellipse">
            <a:avLst/>
          </a:prstGeom>
          <a:solidFill>
            <a:schemeClr val="lt1"/>
          </a:solidFill>
          <a:ln cap="flat" cmpd="sng" w="63500">
            <a:solidFill>
              <a:schemeClr val="accent1"/>
            </a:solidFill>
            <a:prstDash val="solid"/>
            <a:miter lim="800000"/>
            <a:headEnd len="sm" w="sm" type="none"/>
            <a:tailEnd len="sm" w="sm" type="none"/>
          </a:ln>
          <a:effectLst>
            <a:outerShdw blurRad="203200" rotWithShape="0" algn="tr" dir="8100000" dist="165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0" name="Google Shape;830;g25b7794591d_2_290"/>
          <p:cNvSpPr txBox="1"/>
          <p:nvPr/>
        </p:nvSpPr>
        <p:spPr>
          <a:xfrm>
            <a:off x="1897286" y="4823644"/>
            <a:ext cx="1682771"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Times New Roman"/>
                <a:ea typeface="Times New Roman"/>
                <a:cs typeface="Times New Roman"/>
                <a:sym typeface="Times New Roman"/>
              </a:rPr>
              <a:t>  </a:t>
            </a:r>
            <a:r>
              <a:rPr b="0" i="0" lang="en-US" sz="1800" u="none" cap="none" strike="noStrike">
                <a:solidFill>
                  <a:schemeClr val="accent6"/>
                </a:solidFill>
                <a:latin typeface="Calibri"/>
                <a:ea typeface="Calibri"/>
                <a:cs typeface="Calibri"/>
                <a:sym typeface="Calibri"/>
              </a:rPr>
              <a:t>Total number of </a:t>
            </a:r>
            <a:r>
              <a:rPr b="1" i="0" lang="en-US" sz="1800" u="none" cap="none" strike="noStrike">
                <a:solidFill>
                  <a:schemeClr val="accent6"/>
                </a:solidFill>
                <a:latin typeface="Calibri"/>
                <a:ea typeface="Calibri"/>
                <a:cs typeface="Calibri"/>
                <a:sym typeface="Calibri"/>
              </a:rPr>
              <a:t>certified</a:t>
            </a:r>
            <a:r>
              <a:rPr b="0" i="0" lang="en-US" sz="1800" u="none" cap="none" strike="noStrike">
                <a:solidFill>
                  <a:schemeClr val="accent6"/>
                </a:solidFill>
                <a:latin typeface="Calibri"/>
                <a:ea typeface="Calibri"/>
                <a:cs typeface="Calibri"/>
                <a:sym typeface="Calibri"/>
              </a:rPr>
              <a:t>:</a:t>
            </a:r>
            <a:endParaRPr b="0" i="0" sz="1400" u="none" cap="none" strike="noStrike">
              <a:solidFill>
                <a:schemeClr val="accent6"/>
              </a:solidFill>
              <a:latin typeface="Arial"/>
              <a:ea typeface="Arial"/>
              <a:cs typeface="Arial"/>
              <a:sym typeface="Arial"/>
            </a:endParaRPr>
          </a:p>
        </p:txBody>
      </p:sp>
      <p:sp>
        <p:nvSpPr>
          <p:cNvPr id="831" name="Google Shape;831;g25b7794591d_2_290"/>
          <p:cNvSpPr txBox="1"/>
          <p:nvPr/>
        </p:nvSpPr>
        <p:spPr>
          <a:xfrm>
            <a:off x="5261865" y="4823239"/>
            <a:ext cx="1682771"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Times New Roman"/>
                <a:ea typeface="Times New Roman"/>
                <a:cs typeface="Times New Roman"/>
                <a:sym typeface="Times New Roman"/>
              </a:rPr>
              <a:t> </a:t>
            </a:r>
            <a:r>
              <a:rPr b="0" i="0" lang="en-US" sz="1800" u="none" cap="none" strike="noStrike">
                <a:solidFill>
                  <a:schemeClr val="accent6"/>
                </a:solidFill>
                <a:latin typeface="Calibri"/>
                <a:ea typeface="Calibri"/>
                <a:cs typeface="Calibri"/>
                <a:sym typeface="Calibri"/>
              </a:rPr>
              <a:t>Total number of </a:t>
            </a:r>
            <a:r>
              <a:rPr b="1" i="0" lang="en-US" sz="1800" u="none" cap="none" strike="noStrike">
                <a:solidFill>
                  <a:schemeClr val="accent6"/>
                </a:solidFill>
                <a:latin typeface="Calibri"/>
                <a:ea typeface="Calibri"/>
                <a:cs typeface="Calibri"/>
                <a:sym typeface="Calibri"/>
              </a:rPr>
              <a:t>teachers</a:t>
            </a:r>
            <a:r>
              <a:rPr b="0" i="0" lang="en-US" sz="1800" u="none" cap="none" strike="noStrike">
                <a:solidFill>
                  <a:schemeClr val="accent6"/>
                </a:solidFill>
                <a:latin typeface="Calibri"/>
                <a:ea typeface="Calibri"/>
                <a:cs typeface="Calibri"/>
                <a:sym typeface="Calibri"/>
              </a:rPr>
              <a:t>:</a:t>
            </a:r>
            <a:endParaRPr b="0" i="0" sz="1400" u="none" cap="none" strike="noStrike">
              <a:solidFill>
                <a:schemeClr val="accent6"/>
              </a:solidFill>
              <a:latin typeface="Arial"/>
              <a:ea typeface="Arial"/>
              <a:cs typeface="Arial"/>
              <a:sym typeface="Arial"/>
            </a:endParaRPr>
          </a:p>
        </p:txBody>
      </p:sp>
      <p:sp>
        <p:nvSpPr>
          <p:cNvPr id="832" name="Google Shape;832;g25b7794591d_2_290"/>
          <p:cNvSpPr txBox="1"/>
          <p:nvPr/>
        </p:nvSpPr>
        <p:spPr>
          <a:xfrm>
            <a:off x="8624640" y="4819242"/>
            <a:ext cx="1682771"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Calibri"/>
                <a:ea typeface="Calibri"/>
                <a:cs typeface="Calibri"/>
                <a:sym typeface="Calibri"/>
              </a:rPr>
              <a:t>Total number</a:t>
            </a:r>
            <a:endParaRPr b="0" i="0" sz="14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Calibri"/>
                <a:ea typeface="Calibri"/>
                <a:cs typeface="Calibri"/>
                <a:sym typeface="Calibri"/>
              </a:rPr>
              <a:t>of </a:t>
            </a:r>
            <a:r>
              <a:rPr b="1" i="0" lang="en-US" sz="1800" u="none" cap="none" strike="noStrike">
                <a:solidFill>
                  <a:schemeClr val="accent6"/>
                </a:solidFill>
                <a:latin typeface="Calibri"/>
                <a:ea typeface="Calibri"/>
                <a:cs typeface="Calibri"/>
                <a:sym typeface="Calibri"/>
              </a:rPr>
              <a:t>classified</a:t>
            </a:r>
            <a:r>
              <a:rPr b="0" i="0" lang="en-US" sz="1800" u="none" cap="none" strike="noStrike">
                <a:solidFill>
                  <a:schemeClr val="accent6"/>
                </a:solidFill>
                <a:latin typeface="Calibri"/>
                <a:ea typeface="Calibri"/>
                <a:cs typeface="Calibri"/>
                <a:sym typeface="Calibri"/>
              </a:rPr>
              <a:t>:</a:t>
            </a:r>
            <a:endParaRPr b="0" i="0" sz="1400" u="none" cap="none" strike="noStrike">
              <a:solidFill>
                <a:schemeClr val="accent6"/>
              </a:solidFill>
              <a:latin typeface="Arial"/>
              <a:ea typeface="Arial"/>
              <a:cs typeface="Arial"/>
              <a:sym typeface="Arial"/>
            </a:endParaRPr>
          </a:p>
        </p:txBody>
      </p:sp>
      <p:pic>
        <p:nvPicPr>
          <p:cNvPr id="833" name="Google Shape;833;g25b7794591d_2_290"/>
          <p:cNvPicPr preferRelativeResize="0"/>
          <p:nvPr/>
        </p:nvPicPr>
        <p:blipFill rotWithShape="1">
          <a:blip r:embed="rId2">
            <a:alphaModFix/>
          </a:blip>
          <a:srcRect b="0" l="0" r="0" t="0"/>
          <a:stretch/>
        </p:blipFill>
        <p:spPr>
          <a:xfrm>
            <a:off x="3528250" y="808828"/>
            <a:ext cx="5135500" cy="3423667"/>
          </a:xfrm>
          <a:prstGeom prst="rect">
            <a:avLst/>
          </a:prstGeom>
          <a:noFill/>
          <a:ln>
            <a:noFill/>
          </a:ln>
        </p:spPr>
      </p:pic>
      <p:sp>
        <p:nvSpPr>
          <p:cNvPr id="834" name="Google Shape;834;g25b7794591d_2_290"/>
          <p:cNvSpPr txBox="1"/>
          <p:nvPr/>
        </p:nvSpPr>
        <p:spPr>
          <a:xfrm>
            <a:off x="4975599" y="1800483"/>
            <a:ext cx="2225484" cy="153885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Calibri"/>
                <a:ea typeface="Calibri"/>
                <a:cs typeface="Calibri"/>
                <a:sym typeface="Calibri"/>
              </a:rPr>
              <a:t>Total number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Calibri"/>
                <a:ea typeface="Calibri"/>
                <a:cs typeface="Calibri"/>
                <a:sym typeface="Calibri"/>
              </a:rPr>
              <a:t>of employees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US" sz="4000" u="none" cap="none" strike="noStrike">
                <a:solidFill>
                  <a:schemeClr val="accent6"/>
                </a:solidFill>
                <a:latin typeface="Calibri"/>
                <a:ea typeface="Calibri"/>
                <a:cs typeface="Calibri"/>
                <a:sym typeface="Calibri"/>
              </a:rPr>
              <a:t> 9,357</a:t>
            </a:r>
            <a:endParaRPr b="1" i="0" sz="4000" u="none" cap="none" strike="noStrike">
              <a:solidFill>
                <a:schemeClr val="accent6"/>
              </a:solidFill>
              <a:latin typeface="Calibri"/>
              <a:ea typeface="Calibri"/>
              <a:cs typeface="Calibri"/>
              <a:sym typeface="Calibri"/>
            </a:endParaRPr>
          </a:p>
        </p:txBody>
      </p:sp>
      <p:sp>
        <p:nvSpPr>
          <p:cNvPr id="835" name="Google Shape;835;g25b7794591d_2_290"/>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Our Employees</a:t>
            </a:r>
            <a:endParaRPr/>
          </a:p>
        </p:txBody>
      </p:sp>
      <p:sp>
        <p:nvSpPr>
          <p:cNvPr id="836" name="Google Shape;836;g25b7794591d_2_290"/>
          <p:cNvSpPr txBox="1"/>
          <p:nvPr/>
        </p:nvSpPr>
        <p:spPr>
          <a:xfrm>
            <a:off x="1645066" y="2567851"/>
            <a:ext cx="2225484" cy="80018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4000" u="none" cap="none" strike="noStrike">
                <a:solidFill>
                  <a:schemeClr val="accent4"/>
                </a:solidFill>
                <a:latin typeface="Calibri"/>
                <a:ea typeface="Calibri"/>
                <a:cs typeface="Calibri"/>
                <a:sym typeface="Calibri"/>
              </a:rPr>
              <a:t>6,915</a:t>
            </a:r>
            <a:endParaRPr b="1" i="0" sz="4000" u="none" cap="none" strike="noStrike">
              <a:solidFill>
                <a:schemeClr val="accent4"/>
              </a:solidFill>
              <a:latin typeface="Calibri"/>
              <a:ea typeface="Calibri"/>
              <a:cs typeface="Calibri"/>
              <a:sym typeface="Calibri"/>
            </a:endParaRPr>
          </a:p>
        </p:txBody>
      </p:sp>
      <p:sp>
        <p:nvSpPr>
          <p:cNvPr id="837" name="Google Shape;837;g25b7794591d_2_290"/>
          <p:cNvSpPr txBox="1"/>
          <p:nvPr/>
        </p:nvSpPr>
        <p:spPr>
          <a:xfrm>
            <a:off x="8353282" y="2567851"/>
            <a:ext cx="2225484" cy="80018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4000" u="none" cap="none" strike="noStrike">
                <a:solidFill>
                  <a:schemeClr val="accent5"/>
                </a:solidFill>
                <a:latin typeface="Calibri"/>
                <a:ea typeface="Calibri"/>
                <a:cs typeface="Calibri"/>
                <a:sym typeface="Calibri"/>
              </a:rPr>
              <a:t>2,442</a:t>
            </a:r>
            <a:endParaRPr b="1" i="0" sz="4000" u="none" cap="none" strike="noStrike">
              <a:solidFill>
                <a:schemeClr val="accent5"/>
              </a:solidFill>
              <a:latin typeface="Calibri"/>
              <a:ea typeface="Calibri"/>
              <a:cs typeface="Calibri"/>
              <a:sym typeface="Calibri"/>
            </a:endParaRPr>
          </a:p>
        </p:txBody>
      </p:sp>
      <p:sp>
        <p:nvSpPr>
          <p:cNvPr id="838" name="Google Shape;838;g25b7794591d_2_290"/>
          <p:cNvSpPr txBox="1"/>
          <p:nvPr/>
        </p:nvSpPr>
        <p:spPr>
          <a:xfrm>
            <a:off x="1788744" y="5356941"/>
            <a:ext cx="1899851" cy="6155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800" u="none" cap="none" strike="noStrike">
                <a:solidFill>
                  <a:schemeClr val="accent1"/>
                </a:solidFill>
                <a:latin typeface="Calibri"/>
                <a:ea typeface="Calibri"/>
                <a:cs typeface="Calibri"/>
                <a:sym typeface="Calibri"/>
              </a:rPr>
              <a:t>3,850</a:t>
            </a:r>
            <a:endParaRPr b="1" i="0" sz="2800" u="none" cap="none" strike="noStrike">
              <a:solidFill>
                <a:schemeClr val="accent1"/>
              </a:solidFill>
              <a:latin typeface="Calibri"/>
              <a:ea typeface="Calibri"/>
              <a:cs typeface="Calibri"/>
              <a:sym typeface="Calibri"/>
            </a:endParaRPr>
          </a:p>
        </p:txBody>
      </p:sp>
      <p:sp>
        <p:nvSpPr>
          <p:cNvPr id="839" name="Google Shape;839;g25b7794591d_2_290"/>
          <p:cNvSpPr txBox="1"/>
          <p:nvPr/>
        </p:nvSpPr>
        <p:spPr>
          <a:xfrm>
            <a:off x="8516098" y="5356941"/>
            <a:ext cx="1887153" cy="6155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800" u="none" cap="none" strike="noStrike">
                <a:solidFill>
                  <a:schemeClr val="accent3"/>
                </a:solidFill>
                <a:latin typeface="Calibri"/>
                <a:ea typeface="Calibri"/>
                <a:cs typeface="Calibri"/>
                <a:sym typeface="Calibri"/>
              </a:rPr>
              <a:t>3,065</a:t>
            </a:r>
            <a:endParaRPr b="1" i="0" sz="2800" u="none" cap="none" strike="noStrike">
              <a:solidFill>
                <a:schemeClr val="accent3"/>
              </a:solidFill>
              <a:latin typeface="Calibri"/>
              <a:ea typeface="Calibri"/>
              <a:cs typeface="Calibri"/>
              <a:sym typeface="Calibri"/>
            </a:endParaRPr>
          </a:p>
        </p:txBody>
      </p:sp>
      <p:sp>
        <p:nvSpPr>
          <p:cNvPr id="840" name="Google Shape;840;g25b7794591d_2_290"/>
          <p:cNvSpPr txBox="1"/>
          <p:nvPr/>
        </p:nvSpPr>
        <p:spPr>
          <a:xfrm>
            <a:off x="5162668" y="5356941"/>
            <a:ext cx="1868016" cy="6155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800" u="none" cap="none" strike="noStrike">
                <a:solidFill>
                  <a:schemeClr val="accent2"/>
                </a:solidFill>
                <a:latin typeface="Calibri"/>
                <a:ea typeface="Calibri"/>
                <a:cs typeface="Calibri"/>
                <a:sym typeface="Calibri"/>
              </a:rPr>
              <a:t>3,059</a:t>
            </a:r>
            <a:endParaRPr b="1" i="0" sz="2800" u="none" cap="none" strike="noStrike">
              <a:solidFill>
                <a:schemeClr val="accent2"/>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chools 2022">
  <p:cSld name="Our Schools 2022">
    <p:spTree>
      <p:nvGrpSpPr>
        <p:cNvPr id="841" name="Shape 841"/>
        <p:cNvGrpSpPr/>
        <p:nvPr/>
      </p:nvGrpSpPr>
      <p:grpSpPr>
        <a:xfrm>
          <a:off x="0" y="0"/>
          <a:ext cx="0" cy="0"/>
          <a:chOff x="0" y="0"/>
          <a:chExt cx="0" cy="0"/>
        </a:xfrm>
      </p:grpSpPr>
      <p:sp>
        <p:nvSpPr>
          <p:cNvPr id="842" name="Google Shape;842;g25b7794591d_2_30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43" name="Google Shape;843;g25b7794591d_2_308"/>
          <p:cNvSpPr/>
          <p:nvPr/>
        </p:nvSpPr>
        <p:spPr>
          <a:xfrm>
            <a:off x="4490719" y="1553368"/>
            <a:ext cx="7076441"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Calibri"/>
              <a:ea typeface="Calibri"/>
              <a:cs typeface="Calibri"/>
              <a:sym typeface="Calibri"/>
            </a:endParaRPr>
          </a:p>
        </p:txBody>
      </p:sp>
      <p:sp>
        <p:nvSpPr>
          <p:cNvPr id="844" name="Google Shape;844;g25b7794591d_2_308"/>
          <p:cNvSpPr/>
          <p:nvPr/>
        </p:nvSpPr>
        <p:spPr>
          <a:xfrm>
            <a:off x="3111499" y="2281538"/>
            <a:ext cx="8488373"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5" name="Google Shape;845;g25b7794591d_2_308"/>
          <p:cNvSpPr/>
          <p:nvPr/>
        </p:nvSpPr>
        <p:spPr>
          <a:xfrm>
            <a:off x="2691765" y="3009707"/>
            <a:ext cx="8905875"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6" name="Google Shape;846;g25b7794591d_2_308"/>
          <p:cNvSpPr/>
          <p:nvPr/>
        </p:nvSpPr>
        <p:spPr>
          <a:xfrm>
            <a:off x="2691765" y="3715350"/>
            <a:ext cx="8905875"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7" name="Google Shape;847;g25b7794591d_2_308"/>
          <p:cNvSpPr/>
          <p:nvPr/>
        </p:nvSpPr>
        <p:spPr>
          <a:xfrm>
            <a:off x="3543299" y="4443520"/>
            <a:ext cx="8058870"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g25b7794591d_2_308"/>
          <p:cNvSpPr/>
          <p:nvPr/>
        </p:nvSpPr>
        <p:spPr>
          <a:xfrm>
            <a:off x="3543299" y="5171689"/>
            <a:ext cx="8058869" cy="584775"/>
          </a:xfrm>
          <a:custGeom>
            <a:rect b="b" l="l" r="r" t="t"/>
            <a:pathLst>
              <a:path extrusionOk="0" h="746543" w="8953500">
                <a:moveTo>
                  <a:pt x="0" y="0"/>
                </a:moveTo>
                <a:lnTo>
                  <a:pt x="8953500" y="0"/>
                </a:lnTo>
                <a:lnTo>
                  <a:pt x="8610600" y="746543"/>
                </a:lnTo>
                <a:lnTo>
                  <a:pt x="0" y="746543"/>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9" name="Google Shape;849;g25b7794591d_2_308"/>
          <p:cNvSpPr txBox="1"/>
          <p:nvPr/>
        </p:nvSpPr>
        <p:spPr>
          <a:xfrm>
            <a:off x="5993183" y="3792567"/>
            <a:ext cx="3116700"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Elementary Schools</a:t>
            </a:r>
            <a:endParaRPr b="0" i="0" sz="1400" u="none" cap="none" strike="noStrike">
              <a:solidFill>
                <a:srgbClr val="000000"/>
              </a:solidFill>
              <a:latin typeface="Arial"/>
              <a:ea typeface="Arial"/>
              <a:cs typeface="Arial"/>
              <a:sym typeface="Arial"/>
            </a:endParaRPr>
          </a:p>
        </p:txBody>
      </p:sp>
      <p:sp>
        <p:nvSpPr>
          <p:cNvPr id="850" name="Google Shape;850;g25b7794591d_2_308"/>
          <p:cNvSpPr txBox="1"/>
          <p:nvPr/>
        </p:nvSpPr>
        <p:spPr>
          <a:xfrm>
            <a:off x="6001650" y="4528567"/>
            <a:ext cx="242936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Middle Schools</a:t>
            </a:r>
            <a:endParaRPr b="0" i="0" sz="1400" u="none" cap="none" strike="noStrike">
              <a:solidFill>
                <a:srgbClr val="000000"/>
              </a:solidFill>
              <a:latin typeface="Arial"/>
              <a:ea typeface="Arial"/>
              <a:cs typeface="Arial"/>
              <a:sym typeface="Arial"/>
            </a:endParaRPr>
          </a:p>
        </p:txBody>
      </p:sp>
      <p:sp>
        <p:nvSpPr>
          <p:cNvPr id="851" name="Google Shape;851;g25b7794591d_2_308"/>
          <p:cNvSpPr txBox="1"/>
          <p:nvPr/>
        </p:nvSpPr>
        <p:spPr>
          <a:xfrm>
            <a:off x="6001650" y="5260346"/>
            <a:ext cx="377584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2000" u="none" cap="none" strike="noStrike">
                <a:solidFill>
                  <a:schemeClr val="lt1"/>
                </a:solidFill>
                <a:latin typeface="Calibri"/>
                <a:ea typeface="Calibri"/>
                <a:cs typeface="Calibri"/>
                <a:sym typeface="Calibri"/>
              </a:rPr>
              <a:t>High Schools</a:t>
            </a:r>
            <a:endParaRPr b="0" i="0" sz="1400" u="none" cap="none" strike="noStrike">
              <a:solidFill>
                <a:srgbClr val="000000"/>
              </a:solidFill>
              <a:latin typeface="Arial"/>
              <a:ea typeface="Arial"/>
              <a:cs typeface="Arial"/>
              <a:sym typeface="Arial"/>
            </a:endParaRPr>
          </a:p>
        </p:txBody>
      </p:sp>
      <p:sp>
        <p:nvSpPr>
          <p:cNvPr id="852" name="Google Shape;852;g25b7794591d_2_308"/>
          <p:cNvSpPr txBox="1"/>
          <p:nvPr/>
        </p:nvSpPr>
        <p:spPr>
          <a:xfrm>
            <a:off x="6001650" y="1631222"/>
            <a:ext cx="564264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Total Number of Schools and Special Programs</a:t>
            </a:r>
            <a:endParaRPr b="0" i="0" sz="1400" u="none" cap="none" strike="noStrike">
              <a:solidFill>
                <a:srgbClr val="000000"/>
              </a:solidFill>
              <a:latin typeface="Arial"/>
              <a:ea typeface="Arial"/>
              <a:cs typeface="Arial"/>
              <a:sym typeface="Arial"/>
            </a:endParaRPr>
          </a:p>
        </p:txBody>
      </p:sp>
      <p:sp>
        <p:nvSpPr>
          <p:cNvPr id="853" name="Google Shape;853;g25b7794591d_2_308"/>
          <p:cNvSpPr txBox="1"/>
          <p:nvPr/>
        </p:nvSpPr>
        <p:spPr>
          <a:xfrm>
            <a:off x="6001650" y="2356450"/>
            <a:ext cx="3926333"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Career and Technical Centers</a:t>
            </a:r>
            <a:endParaRPr b="0" i="0" sz="1400" u="none" cap="none" strike="noStrike">
              <a:solidFill>
                <a:srgbClr val="000000"/>
              </a:solidFill>
              <a:latin typeface="Arial"/>
              <a:ea typeface="Arial"/>
              <a:cs typeface="Arial"/>
              <a:sym typeface="Arial"/>
            </a:endParaRPr>
          </a:p>
        </p:txBody>
      </p:sp>
      <p:sp>
        <p:nvSpPr>
          <p:cNvPr id="854" name="Google Shape;854;g25b7794591d_2_308"/>
          <p:cNvSpPr txBox="1"/>
          <p:nvPr/>
        </p:nvSpPr>
        <p:spPr>
          <a:xfrm>
            <a:off x="5993183" y="3090553"/>
            <a:ext cx="2971274"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Calibri"/>
              <a:buNone/>
            </a:pPr>
            <a:r>
              <a:rPr b="0" i="0" lang="en-US" sz="2000" u="none" cap="none" strike="noStrike">
                <a:solidFill>
                  <a:schemeClr val="lt1"/>
                </a:solidFill>
                <a:latin typeface="Calibri"/>
                <a:ea typeface="Calibri"/>
                <a:cs typeface="Calibri"/>
                <a:sym typeface="Calibri"/>
              </a:rPr>
              <a:t>Program Schools</a:t>
            </a:r>
            <a:endParaRPr b="0" i="0" sz="1400" u="none" cap="none" strike="noStrike">
              <a:solidFill>
                <a:srgbClr val="000000"/>
              </a:solidFill>
              <a:latin typeface="Arial"/>
              <a:ea typeface="Arial"/>
              <a:cs typeface="Arial"/>
              <a:sym typeface="Arial"/>
            </a:endParaRPr>
          </a:p>
        </p:txBody>
      </p:sp>
      <p:sp>
        <p:nvSpPr>
          <p:cNvPr id="855" name="Google Shape;855;g25b7794591d_2_308"/>
          <p:cNvSpPr/>
          <p:nvPr/>
        </p:nvSpPr>
        <p:spPr>
          <a:xfrm>
            <a:off x="1003300" y="2311400"/>
            <a:ext cx="4191000" cy="3556000"/>
          </a:xfrm>
          <a:custGeom>
            <a:rect b="b" l="l" r="r" t="t"/>
            <a:pathLst>
              <a:path extrusionOk="0" h="3556000" w="4191000">
                <a:moveTo>
                  <a:pt x="0" y="3517900"/>
                </a:moveTo>
                <a:lnTo>
                  <a:pt x="0" y="1562100"/>
                </a:lnTo>
                <a:lnTo>
                  <a:pt x="1409700" y="1549400"/>
                </a:lnTo>
                <a:lnTo>
                  <a:pt x="1409700" y="1143000"/>
                </a:lnTo>
                <a:lnTo>
                  <a:pt x="1308100" y="1181100"/>
                </a:lnTo>
                <a:lnTo>
                  <a:pt x="1092200" y="977900"/>
                </a:lnTo>
                <a:lnTo>
                  <a:pt x="2108200" y="0"/>
                </a:lnTo>
                <a:lnTo>
                  <a:pt x="3111500" y="965200"/>
                </a:lnTo>
                <a:lnTo>
                  <a:pt x="2819400" y="1193800"/>
                </a:lnTo>
                <a:lnTo>
                  <a:pt x="2794000" y="1587500"/>
                </a:lnTo>
                <a:lnTo>
                  <a:pt x="4191000" y="1587500"/>
                </a:lnTo>
                <a:cubicBezTo>
                  <a:pt x="4186767" y="2235200"/>
                  <a:pt x="4182533" y="2882900"/>
                  <a:pt x="4178300" y="3530600"/>
                </a:cubicBezTo>
                <a:lnTo>
                  <a:pt x="2565400" y="3556000"/>
                </a:lnTo>
                <a:lnTo>
                  <a:pt x="2565400" y="2844800"/>
                </a:lnTo>
                <a:lnTo>
                  <a:pt x="2463800" y="2667000"/>
                </a:lnTo>
                <a:lnTo>
                  <a:pt x="2311400" y="2565400"/>
                </a:lnTo>
                <a:lnTo>
                  <a:pt x="2019300" y="2527300"/>
                </a:lnTo>
                <a:lnTo>
                  <a:pt x="1714500" y="2679700"/>
                </a:lnTo>
                <a:lnTo>
                  <a:pt x="1651000" y="2984500"/>
                </a:lnTo>
                <a:lnTo>
                  <a:pt x="1638300" y="3517900"/>
                </a:lnTo>
                <a:lnTo>
                  <a:pt x="12700" y="3479800"/>
                </a:lnTo>
                <a:lnTo>
                  <a:pt x="0" y="351790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choolhouse outline" id="856" name="Google Shape;856;g25b7794591d_2_308"/>
          <p:cNvPicPr preferRelativeResize="0"/>
          <p:nvPr/>
        </p:nvPicPr>
        <p:blipFill rotWithShape="1">
          <a:blip r:embed="rId2">
            <a:alphaModFix/>
          </a:blip>
          <a:srcRect b="0" l="0" r="0" t="0"/>
          <a:stretch/>
        </p:blipFill>
        <p:spPr>
          <a:xfrm>
            <a:off x="325227" y="1283502"/>
            <a:ext cx="5549098" cy="5549098"/>
          </a:xfrm>
          <a:prstGeom prst="rect">
            <a:avLst/>
          </a:prstGeom>
          <a:noFill/>
          <a:ln>
            <a:noFill/>
          </a:ln>
        </p:spPr>
      </p:pic>
      <p:grpSp>
        <p:nvGrpSpPr>
          <p:cNvPr id="857" name="Google Shape;857;g25b7794591d_2_308"/>
          <p:cNvGrpSpPr/>
          <p:nvPr/>
        </p:nvGrpSpPr>
        <p:grpSpPr>
          <a:xfrm>
            <a:off x="3847722" y="1324677"/>
            <a:ext cx="1476343" cy="1806474"/>
            <a:chOff x="3847722" y="1324677"/>
            <a:chExt cx="1476343" cy="1806474"/>
          </a:xfrm>
        </p:grpSpPr>
        <p:sp>
          <p:nvSpPr>
            <p:cNvPr id="858" name="Google Shape;858;g25b7794591d_2_308"/>
            <p:cNvSpPr/>
            <p:nvPr/>
          </p:nvSpPr>
          <p:spPr>
            <a:xfrm>
              <a:off x="4152900" y="1541836"/>
              <a:ext cx="715647" cy="805946"/>
            </a:xfrm>
            <a:custGeom>
              <a:rect b="b" l="l" r="r" t="t"/>
              <a:pathLst>
                <a:path extrusionOk="0" h="666826" w="599835">
                  <a:moveTo>
                    <a:pt x="599702" y="334954"/>
                  </a:moveTo>
                  <a:cubicBezTo>
                    <a:pt x="587242" y="344467"/>
                    <a:pt x="577327" y="352908"/>
                    <a:pt x="566474" y="360009"/>
                  </a:cubicBezTo>
                  <a:cubicBezTo>
                    <a:pt x="508728" y="397524"/>
                    <a:pt x="462773" y="447499"/>
                    <a:pt x="417889" y="498680"/>
                  </a:cubicBezTo>
                  <a:cubicBezTo>
                    <a:pt x="380910" y="540750"/>
                    <a:pt x="347950" y="585634"/>
                    <a:pt x="322226" y="635743"/>
                  </a:cubicBezTo>
                  <a:cubicBezTo>
                    <a:pt x="316331" y="647131"/>
                    <a:pt x="306550" y="656510"/>
                    <a:pt x="298511" y="666827"/>
                  </a:cubicBezTo>
                  <a:cubicBezTo>
                    <a:pt x="292214" y="656912"/>
                    <a:pt x="285515" y="647265"/>
                    <a:pt x="279754" y="637083"/>
                  </a:cubicBezTo>
                  <a:cubicBezTo>
                    <a:pt x="228305" y="544501"/>
                    <a:pt x="159170" y="466524"/>
                    <a:pt x="81193" y="396050"/>
                  </a:cubicBezTo>
                  <a:cubicBezTo>
                    <a:pt x="59890" y="376890"/>
                    <a:pt x="35773" y="360947"/>
                    <a:pt x="12862" y="343529"/>
                  </a:cubicBezTo>
                  <a:cubicBezTo>
                    <a:pt x="9915" y="341251"/>
                    <a:pt x="6297" y="339643"/>
                    <a:pt x="0" y="336026"/>
                  </a:cubicBezTo>
                  <a:cubicBezTo>
                    <a:pt x="127684" y="245722"/>
                    <a:pt x="227501" y="136795"/>
                    <a:pt x="299315" y="0"/>
                  </a:cubicBezTo>
                  <a:cubicBezTo>
                    <a:pt x="373407" y="135321"/>
                    <a:pt x="470811" y="247732"/>
                    <a:pt x="599836" y="33495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9" name="Google Shape;859;g25b7794591d_2_308"/>
            <p:cNvSpPr/>
            <p:nvPr/>
          </p:nvSpPr>
          <p:spPr>
            <a:xfrm>
              <a:off x="4731198" y="2435715"/>
              <a:ext cx="444890" cy="487505"/>
            </a:xfrm>
            <a:custGeom>
              <a:rect b="b" l="l" r="r" t="t"/>
              <a:pathLst>
                <a:path extrusionOk="0" h="369387" w="337097">
                  <a:moveTo>
                    <a:pt x="165601" y="369387"/>
                  </a:moveTo>
                  <a:cubicBezTo>
                    <a:pt x="118842" y="300789"/>
                    <a:pt x="71412" y="236076"/>
                    <a:pt x="0" y="188244"/>
                  </a:cubicBezTo>
                  <a:cubicBezTo>
                    <a:pt x="65651" y="133580"/>
                    <a:pt x="123263" y="73958"/>
                    <a:pt x="166137" y="0"/>
                  </a:cubicBezTo>
                  <a:cubicBezTo>
                    <a:pt x="213567" y="71278"/>
                    <a:pt x="265552" y="136259"/>
                    <a:pt x="337098" y="187842"/>
                  </a:cubicBezTo>
                  <a:cubicBezTo>
                    <a:pt x="262202" y="232190"/>
                    <a:pt x="218658" y="301995"/>
                    <a:pt x="165735" y="36938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0" name="Google Shape;860;g25b7794591d_2_308"/>
            <p:cNvSpPr/>
            <p:nvPr/>
          </p:nvSpPr>
          <p:spPr>
            <a:xfrm>
              <a:off x="3994615" y="2435715"/>
              <a:ext cx="226518" cy="242924"/>
            </a:xfrm>
            <a:custGeom>
              <a:rect b="b" l="l" r="r" t="t"/>
              <a:pathLst>
                <a:path extrusionOk="0" h="140237" w="130766">
                  <a:moveTo>
                    <a:pt x="134" y="72350"/>
                  </a:moveTo>
                  <a:cubicBezTo>
                    <a:pt x="20633" y="49439"/>
                    <a:pt x="42472" y="24921"/>
                    <a:pt x="64713" y="0"/>
                  </a:cubicBezTo>
                  <a:cubicBezTo>
                    <a:pt x="86954" y="24519"/>
                    <a:pt x="109463" y="49305"/>
                    <a:pt x="130766" y="72618"/>
                  </a:cubicBezTo>
                  <a:cubicBezTo>
                    <a:pt x="111607" y="93519"/>
                    <a:pt x="92581" y="113750"/>
                    <a:pt x="73958" y="134652"/>
                  </a:cubicBezTo>
                  <a:cubicBezTo>
                    <a:pt x="65919" y="143762"/>
                    <a:pt x="60828" y="140681"/>
                    <a:pt x="54129" y="132910"/>
                  </a:cubicBezTo>
                  <a:cubicBezTo>
                    <a:pt x="36845" y="112947"/>
                    <a:pt x="19025" y="93519"/>
                    <a:pt x="0" y="7235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1" name="Google Shape;861;g25b7794591d_2_308"/>
            <p:cNvSpPr/>
            <p:nvPr/>
          </p:nvSpPr>
          <p:spPr>
            <a:xfrm>
              <a:off x="3993092" y="1324677"/>
              <a:ext cx="1031926" cy="1241071"/>
            </a:xfrm>
            <a:custGeom>
              <a:rect b="b" l="l" r="r" t="t"/>
              <a:pathLst>
                <a:path extrusionOk="0" h="1241071" w="1031926">
                  <a:moveTo>
                    <a:pt x="515963" y="0"/>
                  </a:moveTo>
                  <a:cubicBezTo>
                    <a:pt x="527218" y="35907"/>
                    <a:pt x="537668" y="67125"/>
                    <a:pt x="546779" y="98744"/>
                  </a:cubicBezTo>
                  <a:cubicBezTo>
                    <a:pt x="570494" y="181009"/>
                    <a:pt x="611760" y="254297"/>
                    <a:pt x="657716" y="325843"/>
                  </a:cubicBezTo>
                  <a:cubicBezTo>
                    <a:pt x="703136" y="396720"/>
                    <a:pt x="761150" y="455538"/>
                    <a:pt x="825461" y="508326"/>
                  </a:cubicBezTo>
                  <a:cubicBezTo>
                    <a:pt x="882001" y="554684"/>
                    <a:pt x="947652" y="585366"/>
                    <a:pt x="1014375" y="613770"/>
                  </a:cubicBezTo>
                  <a:cubicBezTo>
                    <a:pt x="1019198" y="615780"/>
                    <a:pt x="1024022" y="617789"/>
                    <a:pt x="1031927" y="621139"/>
                  </a:cubicBezTo>
                  <a:cubicBezTo>
                    <a:pt x="1011025" y="630652"/>
                    <a:pt x="994144" y="639494"/>
                    <a:pt x="976324" y="646193"/>
                  </a:cubicBezTo>
                  <a:cubicBezTo>
                    <a:pt x="907994" y="671784"/>
                    <a:pt x="849444" y="712782"/>
                    <a:pt x="795047" y="760480"/>
                  </a:cubicBezTo>
                  <a:cubicBezTo>
                    <a:pt x="665085" y="874230"/>
                    <a:pt x="581346" y="1016519"/>
                    <a:pt x="535659" y="1182254"/>
                  </a:cubicBezTo>
                  <a:cubicBezTo>
                    <a:pt x="530165" y="1202217"/>
                    <a:pt x="522126" y="1221645"/>
                    <a:pt x="511274" y="1241072"/>
                  </a:cubicBezTo>
                  <a:cubicBezTo>
                    <a:pt x="508996" y="1231827"/>
                    <a:pt x="506987" y="1222448"/>
                    <a:pt x="504307" y="1213204"/>
                  </a:cubicBezTo>
                  <a:cubicBezTo>
                    <a:pt x="472821" y="1103741"/>
                    <a:pt x="431421" y="998565"/>
                    <a:pt x="365234" y="904912"/>
                  </a:cubicBezTo>
                  <a:cubicBezTo>
                    <a:pt x="313517" y="831758"/>
                    <a:pt x="252689" y="766509"/>
                    <a:pt x="178865" y="715596"/>
                  </a:cubicBezTo>
                  <a:cubicBezTo>
                    <a:pt x="140547" y="689202"/>
                    <a:pt x="97271" y="669640"/>
                    <a:pt x="56004" y="647667"/>
                  </a:cubicBezTo>
                  <a:cubicBezTo>
                    <a:pt x="38721" y="638556"/>
                    <a:pt x="20365" y="631321"/>
                    <a:pt x="0" y="622077"/>
                  </a:cubicBezTo>
                  <a:cubicBezTo>
                    <a:pt x="5359" y="618191"/>
                    <a:pt x="7637" y="615780"/>
                    <a:pt x="10451" y="614708"/>
                  </a:cubicBezTo>
                  <a:cubicBezTo>
                    <a:pt x="75298" y="588983"/>
                    <a:pt x="138269" y="559239"/>
                    <a:pt x="193603" y="516097"/>
                  </a:cubicBezTo>
                  <a:cubicBezTo>
                    <a:pt x="246928" y="474563"/>
                    <a:pt x="296233" y="428875"/>
                    <a:pt x="336562" y="373809"/>
                  </a:cubicBezTo>
                  <a:cubicBezTo>
                    <a:pt x="372603" y="324637"/>
                    <a:pt x="407170" y="274796"/>
                    <a:pt x="433833" y="219864"/>
                  </a:cubicBezTo>
                  <a:cubicBezTo>
                    <a:pt x="441336" y="204456"/>
                    <a:pt x="449910" y="189450"/>
                    <a:pt x="455404" y="173372"/>
                  </a:cubicBezTo>
                  <a:cubicBezTo>
                    <a:pt x="474027" y="119110"/>
                    <a:pt x="491579" y="64445"/>
                    <a:pt x="509532" y="9915"/>
                  </a:cubicBezTo>
                  <a:cubicBezTo>
                    <a:pt x="510202" y="7905"/>
                    <a:pt x="511810" y="6297"/>
                    <a:pt x="516097" y="134"/>
                  </a:cubicBezTo>
                  <a:close/>
                  <a:moveTo>
                    <a:pt x="814608" y="620737"/>
                  </a:moveTo>
                  <a:cubicBezTo>
                    <a:pt x="685584" y="533515"/>
                    <a:pt x="588313" y="421104"/>
                    <a:pt x="514088" y="285783"/>
                  </a:cubicBezTo>
                  <a:cubicBezTo>
                    <a:pt x="442273" y="422578"/>
                    <a:pt x="342457" y="531639"/>
                    <a:pt x="214773" y="621809"/>
                  </a:cubicBezTo>
                  <a:cubicBezTo>
                    <a:pt x="221070" y="625426"/>
                    <a:pt x="224553" y="627034"/>
                    <a:pt x="227635" y="629312"/>
                  </a:cubicBezTo>
                  <a:cubicBezTo>
                    <a:pt x="250546" y="646595"/>
                    <a:pt x="274796" y="662539"/>
                    <a:pt x="295965" y="681833"/>
                  </a:cubicBezTo>
                  <a:cubicBezTo>
                    <a:pt x="373943" y="752307"/>
                    <a:pt x="443077" y="830284"/>
                    <a:pt x="494526" y="922865"/>
                  </a:cubicBezTo>
                  <a:cubicBezTo>
                    <a:pt x="500153" y="933048"/>
                    <a:pt x="506987" y="942695"/>
                    <a:pt x="513284" y="952609"/>
                  </a:cubicBezTo>
                  <a:cubicBezTo>
                    <a:pt x="521323" y="942293"/>
                    <a:pt x="531237" y="932914"/>
                    <a:pt x="536998" y="921526"/>
                  </a:cubicBezTo>
                  <a:cubicBezTo>
                    <a:pt x="562723" y="871417"/>
                    <a:pt x="595682" y="826533"/>
                    <a:pt x="632661" y="784462"/>
                  </a:cubicBezTo>
                  <a:cubicBezTo>
                    <a:pt x="677679" y="733281"/>
                    <a:pt x="723635" y="683306"/>
                    <a:pt x="781247" y="645791"/>
                  </a:cubicBezTo>
                  <a:cubicBezTo>
                    <a:pt x="792099" y="638690"/>
                    <a:pt x="802014" y="630250"/>
                    <a:pt x="814474" y="62073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g25b7794591d_2_308"/>
            <p:cNvSpPr/>
            <p:nvPr/>
          </p:nvSpPr>
          <p:spPr>
            <a:xfrm>
              <a:off x="4568275" y="2221014"/>
              <a:ext cx="755790" cy="910137"/>
            </a:xfrm>
            <a:custGeom>
              <a:rect b="b" l="l" r="r" t="t"/>
              <a:pathLst>
                <a:path extrusionOk="0" h="910137" w="755790">
                  <a:moveTo>
                    <a:pt x="378900" y="0"/>
                  </a:moveTo>
                  <a:cubicBezTo>
                    <a:pt x="389753" y="31620"/>
                    <a:pt x="401811" y="63105"/>
                    <a:pt x="411324" y="95261"/>
                  </a:cubicBezTo>
                  <a:cubicBezTo>
                    <a:pt x="426330" y="146174"/>
                    <a:pt x="449508" y="193737"/>
                    <a:pt x="477511" y="237683"/>
                  </a:cubicBezTo>
                  <a:cubicBezTo>
                    <a:pt x="522126" y="307354"/>
                    <a:pt x="579873" y="365368"/>
                    <a:pt x="653161" y="405830"/>
                  </a:cubicBezTo>
                  <a:cubicBezTo>
                    <a:pt x="680091" y="420702"/>
                    <a:pt x="708897" y="432493"/>
                    <a:pt x="736631" y="445891"/>
                  </a:cubicBezTo>
                  <a:cubicBezTo>
                    <a:pt x="742258" y="448570"/>
                    <a:pt x="747484" y="452322"/>
                    <a:pt x="755790" y="457279"/>
                  </a:cubicBezTo>
                  <a:cubicBezTo>
                    <a:pt x="730334" y="467730"/>
                    <a:pt x="707825" y="476037"/>
                    <a:pt x="686120" y="486085"/>
                  </a:cubicBezTo>
                  <a:cubicBezTo>
                    <a:pt x="630250" y="511944"/>
                    <a:pt x="583490" y="549995"/>
                    <a:pt x="540482" y="593941"/>
                  </a:cubicBezTo>
                  <a:cubicBezTo>
                    <a:pt x="484746" y="650883"/>
                    <a:pt x="447365" y="718276"/>
                    <a:pt x="419630" y="791965"/>
                  </a:cubicBezTo>
                  <a:cubicBezTo>
                    <a:pt x="405027" y="830686"/>
                    <a:pt x="392700" y="870211"/>
                    <a:pt x="378900" y="910137"/>
                  </a:cubicBezTo>
                  <a:cubicBezTo>
                    <a:pt x="368718" y="880929"/>
                    <a:pt x="357195" y="852391"/>
                    <a:pt x="348888" y="823049"/>
                  </a:cubicBezTo>
                  <a:cubicBezTo>
                    <a:pt x="316197" y="707959"/>
                    <a:pt x="252019" y="614038"/>
                    <a:pt x="159438" y="539410"/>
                  </a:cubicBezTo>
                  <a:cubicBezTo>
                    <a:pt x="117502" y="505513"/>
                    <a:pt x="69537" y="481530"/>
                    <a:pt x="18356" y="464246"/>
                  </a:cubicBezTo>
                  <a:cubicBezTo>
                    <a:pt x="13532" y="462639"/>
                    <a:pt x="9111" y="459959"/>
                    <a:pt x="0" y="455672"/>
                  </a:cubicBezTo>
                  <a:cubicBezTo>
                    <a:pt x="8575" y="451786"/>
                    <a:pt x="12728" y="449776"/>
                    <a:pt x="16882" y="448169"/>
                  </a:cubicBezTo>
                  <a:cubicBezTo>
                    <a:pt x="105444" y="415745"/>
                    <a:pt x="181277" y="364832"/>
                    <a:pt x="241435" y="291812"/>
                  </a:cubicBezTo>
                  <a:cubicBezTo>
                    <a:pt x="295697" y="226027"/>
                    <a:pt x="332810" y="151399"/>
                    <a:pt x="355051" y="69001"/>
                  </a:cubicBezTo>
                  <a:cubicBezTo>
                    <a:pt x="361483" y="45420"/>
                    <a:pt x="370861" y="22509"/>
                    <a:pt x="378632" y="134"/>
                  </a:cubicBezTo>
                  <a:close/>
                  <a:moveTo>
                    <a:pt x="378096" y="638556"/>
                  </a:moveTo>
                  <a:cubicBezTo>
                    <a:pt x="431153" y="571164"/>
                    <a:pt x="474563" y="501359"/>
                    <a:pt x="549459" y="457011"/>
                  </a:cubicBezTo>
                  <a:cubicBezTo>
                    <a:pt x="477912" y="405428"/>
                    <a:pt x="425928" y="340447"/>
                    <a:pt x="378498" y="269169"/>
                  </a:cubicBezTo>
                  <a:cubicBezTo>
                    <a:pt x="335624" y="343261"/>
                    <a:pt x="278012" y="402883"/>
                    <a:pt x="212361" y="457413"/>
                  </a:cubicBezTo>
                  <a:cubicBezTo>
                    <a:pt x="283907" y="505245"/>
                    <a:pt x="331203" y="569958"/>
                    <a:pt x="377962" y="63855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g25b7794591d_2_308"/>
            <p:cNvSpPr/>
            <p:nvPr/>
          </p:nvSpPr>
          <p:spPr>
            <a:xfrm>
              <a:off x="3847722" y="2224631"/>
              <a:ext cx="523198" cy="672185"/>
            </a:xfrm>
            <a:custGeom>
              <a:rect b="b" l="l" r="r" t="t"/>
              <a:pathLst>
                <a:path extrusionOk="0" h="672185" w="523198">
                  <a:moveTo>
                    <a:pt x="523198" y="335624"/>
                  </a:moveTo>
                  <a:cubicBezTo>
                    <a:pt x="455672" y="362286"/>
                    <a:pt x="398193" y="396184"/>
                    <a:pt x="353846" y="451116"/>
                  </a:cubicBezTo>
                  <a:cubicBezTo>
                    <a:pt x="314857" y="499350"/>
                    <a:pt x="292080" y="553746"/>
                    <a:pt x="278950" y="613502"/>
                  </a:cubicBezTo>
                  <a:cubicBezTo>
                    <a:pt x="274662" y="633197"/>
                    <a:pt x="267293" y="652357"/>
                    <a:pt x="257245" y="672186"/>
                  </a:cubicBezTo>
                  <a:cubicBezTo>
                    <a:pt x="254565" y="661869"/>
                    <a:pt x="251350" y="651821"/>
                    <a:pt x="249340" y="641370"/>
                  </a:cubicBezTo>
                  <a:cubicBezTo>
                    <a:pt x="240899" y="596620"/>
                    <a:pt x="229243" y="553076"/>
                    <a:pt x="208073" y="512346"/>
                  </a:cubicBezTo>
                  <a:cubicBezTo>
                    <a:pt x="172032" y="443211"/>
                    <a:pt x="118172" y="392700"/>
                    <a:pt x="49171" y="357731"/>
                  </a:cubicBezTo>
                  <a:cubicBezTo>
                    <a:pt x="34433" y="350228"/>
                    <a:pt x="19293" y="343663"/>
                    <a:pt x="0" y="334686"/>
                  </a:cubicBezTo>
                  <a:cubicBezTo>
                    <a:pt x="19695" y="324102"/>
                    <a:pt x="36443" y="314053"/>
                    <a:pt x="53861" y="305880"/>
                  </a:cubicBezTo>
                  <a:cubicBezTo>
                    <a:pt x="99414" y="284845"/>
                    <a:pt x="137063" y="254029"/>
                    <a:pt x="168817" y="215577"/>
                  </a:cubicBezTo>
                  <a:cubicBezTo>
                    <a:pt x="206332" y="170291"/>
                    <a:pt x="228707" y="117904"/>
                    <a:pt x="242373" y="61364"/>
                  </a:cubicBezTo>
                  <a:cubicBezTo>
                    <a:pt x="247330" y="41132"/>
                    <a:pt x="252153" y="20767"/>
                    <a:pt x="260594" y="0"/>
                  </a:cubicBezTo>
                  <a:cubicBezTo>
                    <a:pt x="267025" y="19829"/>
                    <a:pt x="274930" y="39391"/>
                    <a:pt x="279754" y="59622"/>
                  </a:cubicBezTo>
                  <a:cubicBezTo>
                    <a:pt x="289668" y="100754"/>
                    <a:pt x="303066" y="140011"/>
                    <a:pt x="325039" y="176588"/>
                  </a:cubicBezTo>
                  <a:cubicBezTo>
                    <a:pt x="356391" y="228707"/>
                    <a:pt x="398461" y="269035"/>
                    <a:pt x="451384" y="298109"/>
                  </a:cubicBezTo>
                  <a:cubicBezTo>
                    <a:pt x="474027" y="310569"/>
                    <a:pt x="497072" y="321958"/>
                    <a:pt x="523064" y="335490"/>
                  </a:cubicBezTo>
                  <a:close/>
                  <a:moveTo>
                    <a:pt x="195613" y="334150"/>
                  </a:moveTo>
                  <a:cubicBezTo>
                    <a:pt x="214639" y="355319"/>
                    <a:pt x="232458" y="374747"/>
                    <a:pt x="249742" y="394710"/>
                  </a:cubicBezTo>
                  <a:cubicBezTo>
                    <a:pt x="256441" y="402347"/>
                    <a:pt x="261532" y="405428"/>
                    <a:pt x="269571" y="396452"/>
                  </a:cubicBezTo>
                  <a:cubicBezTo>
                    <a:pt x="288061" y="375685"/>
                    <a:pt x="307220" y="355319"/>
                    <a:pt x="326379" y="334418"/>
                  </a:cubicBezTo>
                  <a:cubicBezTo>
                    <a:pt x="305076" y="310971"/>
                    <a:pt x="282567" y="286319"/>
                    <a:pt x="260326" y="261800"/>
                  </a:cubicBezTo>
                  <a:cubicBezTo>
                    <a:pt x="238085" y="286721"/>
                    <a:pt x="216246" y="311239"/>
                    <a:pt x="195747" y="3341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4" name="Google Shape;864;g25b7794591d_2_308"/>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Our Schools</a:t>
            </a:r>
            <a:endParaRPr/>
          </a:p>
        </p:txBody>
      </p:sp>
      <p:sp>
        <p:nvSpPr>
          <p:cNvPr id="865" name="Google Shape;865;g25b7794591d_2_308"/>
          <p:cNvSpPr txBox="1"/>
          <p:nvPr/>
        </p:nvSpPr>
        <p:spPr>
          <a:xfrm>
            <a:off x="5254916" y="1486306"/>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70</a:t>
            </a:r>
            <a:endParaRPr b="1" i="0" sz="3200" u="none" cap="none" strike="noStrike">
              <a:solidFill>
                <a:schemeClr val="lt1"/>
              </a:solidFill>
              <a:latin typeface="Calibri"/>
              <a:ea typeface="Calibri"/>
              <a:cs typeface="Calibri"/>
              <a:sym typeface="Calibri"/>
            </a:endParaRPr>
          </a:p>
        </p:txBody>
      </p:sp>
      <p:sp>
        <p:nvSpPr>
          <p:cNvPr id="866" name="Google Shape;866;g25b7794591d_2_308"/>
          <p:cNvSpPr txBox="1"/>
          <p:nvPr/>
        </p:nvSpPr>
        <p:spPr>
          <a:xfrm>
            <a:off x="5254916" y="2233849"/>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3</a:t>
            </a:r>
            <a:endParaRPr b="1" i="0" sz="3200" u="none" cap="none" strike="noStrike">
              <a:solidFill>
                <a:schemeClr val="lt1"/>
              </a:solidFill>
              <a:latin typeface="Calibri"/>
              <a:ea typeface="Calibri"/>
              <a:cs typeface="Calibri"/>
              <a:sym typeface="Calibri"/>
            </a:endParaRPr>
          </a:p>
        </p:txBody>
      </p:sp>
      <p:sp>
        <p:nvSpPr>
          <p:cNvPr id="867" name="Google Shape;867;g25b7794591d_2_308"/>
          <p:cNvSpPr txBox="1"/>
          <p:nvPr/>
        </p:nvSpPr>
        <p:spPr>
          <a:xfrm>
            <a:off x="5254916" y="2948947"/>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13</a:t>
            </a:r>
            <a:endParaRPr b="1" i="0" sz="3200" u="none" cap="none" strike="noStrike">
              <a:solidFill>
                <a:schemeClr val="lt1"/>
              </a:solidFill>
              <a:latin typeface="Calibri"/>
              <a:ea typeface="Calibri"/>
              <a:cs typeface="Calibri"/>
              <a:sym typeface="Calibri"/>
            </a:endParaRPr>
          </a:p>
        </p:txBody>
      </p:sp>
      <p:sp>
        <p:nvSpPr>
          <p:cNvPr id="868" name="Google Shape;868;g25b7794591d_2_308"/>
          <p:cNvSpPr txBox="1"/>
          <p:nvPr/>
        </p:nvSpPr>
        <p:spPr>
          <a:xfrm>
            <a:off x="5254916" y="3666010"/>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37</a:t>
            </a:r>
            <a:endParaRPr b="1" i="0" sz="3200" u="none" cap="none" strike="noStrike">
              <a:solidFill>
                <a:schemeClr val="lt1"/>
              </a:solidFill>
              <a:latin typeface="Calibri"/>
              <a:ea typeface="Calibri"/>
              <a:cs typeface="Calibri"/>
              <a:sym typeface="Calibri"/>
            </a:endParaRPr>
          </a:p>
        </p:txBody>
      </p:sp>
      <p:sp>
        <p:nvSpPr>
          <p:cNvPr id="869" name="Google Shape;869;g25b7794591d_2_308"/>
          <p:cNvSpPr txBox="1"/>
          <p:nvPr/>
        </p:nvSpPr>
        <p:spPr>
          <a:xfrm>
            <a:off x="5254916" y="4409086"/>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12</a:t>
            </a:r>
            <a:endParaRPr b="1" i="0" sz="3200" u="none" cap="none" strike="noStrike">
              <a:solidFill>
                <a:schemeClr val="lt1"/>
              </a:solidFill>
              <a:latin typeface="Calibri"/>
              <a:ea typeface="Calibri"/>
              <a:cs typeface="Calibri"/>
              <a:sym typeface="Calibri"/>
            </a:endParaRPr>
          </a:p>
        </p:txBody>
      </p:sp>
      <p:sp>
        <p:nvSpPr>
          <p:cNvPr id="870" name="Google Shape;870;g25b7794591d_2_308"/>
          <p:cNvSpPr txBox="1"/>
          <p:nvPr/>
        </p:nvSpPr>
        <p:spPr>
          <a:xfrm>
            <a:off x="5254916" y="5126149"/>
            <a:ext cx="726765" cy="6770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1" i="0" lang="en-US" sz="3200" u="none" cap="none" strike="noStrike">
                <a:solidFill>
                  <a:schemeClr val="lt1"/>
                </a:solidFill>
                <a:latin typeface="Calibri"/>
                <a:ea typeface="Calibri"/>
                <a:cs typeface="Calibri"/>
                <a:sym typeface="Calibri"/>
              </a:rPr>
              <a:t>6</a:t>
            </a:r>
            <a:endParaRPr b="1" i="0" sz="3200"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of a Graduate - Columns">
  <p:cSld name="Portrait of a Graduate - Columns">
    <p:spTree>
      <p:nvGrpSpPr>
        <p:cNvPr id="871" name="Shape 871"/>
        <p:cNvGrpSpPr/>
        <p:nvPr/>
      </p:nvGrpSpPr>
      <p:grpSpPr>
        <a:xfrm>
          <a:off x="0" y="0"/>
          <a:ext cx="0" cy="0"/>
          <a:chOff x="0" y="0"/>
          <a:chExt cx="0" cy="0"/>
        </a:xfrm>
      </p:grpSpPr>
      <p:sp>
        <p:nvSpPr>
          <p:cNvPr id="872" name="Google Shape;872;g25b7794591d_2_338"/>
          <p:cNvSpPr/>
          <p:nvPr/>
        </p:nvSpPr>
        <p:spPr>
          <a:xfrm>
            <a:off x="0" y="3484278"/>
            <a:ext cx="2441448" cy="3390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4"/>
              </a:solidFill>
              <a:latin typeface="Calibri"/>
              <a:ea typeface="Calibri"/>
              <a:cs typeface="Calibri"/>
              <a:sym typeface="Calibri"/>
            </a:endParaRPr>
          </a:p>
        </p:txBody>
      </p:sp>
      <p:sp>
        <p:nvSpPr>
          <p:cNvPr id="873" name="Google Shape;873;g25b7794591d_2_338"/>
          <p:cNvSpPr/>
          <p:nvPr/>
        </p:nvSpPr>
        <p:spPr>
          <a:xfrm>
            <a:off x="4872972" y="3484278"/>
            <a:ext cx="2441448" cy="339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g25b7794591d_2_338"/>
          <p:cNvSpPr/>
          <p:nvPr/>
        </p:nvSpPr>
        <p:spPr>
          <a:xfrm>
            <a:off x="2438400" y="3484278"/>
            <a:ext cx="2441448" cy="339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g25b7794591d_2_338"/>
          <p:cNvSpPr/>
          <p:nvPr/>
        </p:nvSpPr>
        <p:spPr>
          <a:xfrm>
            <a:off x="7303743" y="3484278"/>
            <a:ext cx="2441448" cy="3390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g25b7794591d_2_338"/>
          <p:cNvSpPr/>
          <p:nvPr/>
        </p:nvSpPr>
        <p:spPr>
          <a:xfrm>
            <a:off x="9711708" y="3484278"/>
            <a:ext cx="2479493" cy="33909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77" name="Google Shape;877;g25b7794591d_2_338"/>
          <p:cNvPicPr preferRelativeResize="0"/>
          <p:nvPr/>
        </p:nvPicPr>
        <p:blipFill rotWithShape="1">
          <a:blip r:embed="rId2">
            <a:alphaModFix/>
          </a:blip>
          <a:srcRect b="0" l="0" r="0" t="0"/>
          <a:stretch/>
        </p:blipFill>
        <p:spPr>
          <a:xfrm>
            <a:off x="537147" y="1784957"/>
            <a:ext cx="1347116" cy="1325563"/>
          </a:xfrm>
          <a:prstGeom prst="rect">
            <a:avLst/>
          </a:prstGeom>
          <a:noFill/>
          <a:ln>
            <a:noFill/>
          </a:ln>
        </p:spPr>
      </p:pic>
      <p:pic>
        <p:nvPicPr>
          <p:cNvPr id="878" name="Google Shape;878;g25b7794591d_2_338"/>
          <p:cNvPicPr preferRelativeResize="0"/>
          <p:nvPr/>
        </p:nvPicPr>
        <p:blipFill rotWithShape="1">
          <a:blip r:embed="rId3">
            <a:alphaModFix/>
          </a:blip>
          <a:srcRect b="0" l="0" r="0" t="0"/>
          <a:stretch/>
        </p:blipFill>
        <p:spPr>
          <a:xfrm>
            <a:off x="2993136" y="1939283"/>
            <a:ext cx="1260901" cy="1131577"/>
          </a:xfrm>
          <a:prstGeom prst="rect">
            <a:avLst/>
          </a:prstGeom>
          <a:noFill/>
          <a:ln>
            <a:noFill/>
          </a:ln>
        </p:spPr>
      </p:pic>
      <p:pic>
        <p:nvPicPr>
          <p:cNvPr id="879" name="Google Shape;879;g25b7794591d_2_338"/>
          <p:cNvPicPr preferRelativeResize="0"/>
          <p:nvPr/>
        </p:nvPicPr>
        <p:blipFill rotWithShape="1">
          <a:blip r:embed="rId4">
            <a:alphaModFix/>
          </a:blip>
          <a:srcRect b="0" l="0" r="0" t="0"/>
          <a:stretch/>
        </p:blipFill>
        <p:spPr>
          <a:xfrm>
            <a:off x="7789008" y="1709518"/>
            <a:ext cx="1379447" cy="1379447"/>
          </a:xfrm>
          <a:prstGeom prst="rect">
            <a:avLst/>
          </a:prstGeom>
          <a:noFill/>
          <a:ln>
            <a:noFill/>
          </a:ln>
        </p:spPr>
      </p:pic>
      <p:pic>
        <p:nvPicPr>
          <p:cNvPr id="880" name="Google Shape;880;g25b7794591d_2_338"/>
          <p:cNvPicPr preferRelativeResize="0"/>
          <p:nvPr/>
        </p:nvPicPr>
        <p:blipFill rotWithShape="1">
          <a:blip r:embed="rId5">
            <a:alphaModFix/>
          </a:blip>
          <a:srcRect b="0" l="0" r="0" t="0"/>
          <a:stretch/>
        </p:blipFill>
        <p:spPr>
          <a:xfrm>
            <a:off x="10245587" y="1687965"/>
            <a:ext cx="1422555" cy="1422555"/>
          </a:xfrm>
          <a:prstGeom prst="rect">
            <a:avLst/>
          </a:prstGeom>
          <a:noFill/>
          <a:ln>
            <a:noFill/>
          </a:ln>
        </p:spPr>
      </p:pic>
      <p:sp>
        <p:nvSpPr>
          <p:cNvPr id="881" name="Google Shape;881;g25b7794591d_2_338"/>
          <p:cNvSpPr/>
          <p:nvPr/>
        </p:nvSpPr>
        <p:spPr>
          <a:xfrm rot="10800000">
            <a:off x="896620"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2" name="Google Shape;882;g25b7794591d_2_338"/>
          <p:cNvSpPr/>
          <p:nvPr/>
        </p:nvSpPr>
        <p:spPr>
          <a:xfrm rot="10800000">
            <a:off x="3341624"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3" name="Google Shape;883;g25b7794591d_2_338"/>
          <p:cNvSpPr/>
          <p:nvPr/>
        </p:nvSpPr>
        <p:spPr>
          <a:xfrm rot="10800000">
            <a:off x="5768340" y="34320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4" name="Google Shape;884;g25b7794591d_2_338"/>
          <p:cNvSpPr/>
          <p:nvPr/>
        </p:nvSpPr>
        <p:spPr>
          <a:xfrm rot="10800000">
            <a:off x="81854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5" name="Google Shape;885;g25b7794591d_2_338"/>
          <p:cNvSpPr/>
          <p:nvPr/>
        </p:nvSpPr>
        <p:spPr>
          <a:xfrm rot="10800000">
            <a:off x="106419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86" name="Google Shape;886;g25b7794591d_2_338"/>
          <p:cNvPicPr preferRelativeResize="0"/>
          <p:nvPr/>
        </p:nvPicPr>
        <p:blipFill rotWithShape="1">
          <a:blip r:embed="rId6">
            <a:alphaModFix/>
          </a:blip>
          <a:srcRect b="0" l="0" r="0" t="0"/>
          <a:stretch/>
        </p:blipFill>
        <p:spPr>
          <a:xfrm>
            <a:off x="5354306" y="1736511"/>
            <a:ext cx="1497995" cy="1379447"/>
          </a:xfrm>
          <a:prstGeom prst="rect">
            <a:avLst/>
          </a:prstGeom>
          <a:noFill/>
          <a:ln>
            <a:noFill/>
          </a:ln>
        </p:spPr>
      </p:pic>
      <p:sp>
        <p:nvSpPr>
          <p:cNvPr id="887" name="Google Shape;887;g25b7794591d_2_338"/>
          <p:cNvSpPr txBox="1"/>
          <p:nvPr/>
        </p:nvSpPr>
        <p:spPr>
          <a:xfrm>
            <a:off x="137160" y="4306137"/>
            <a:ext cx="2179319"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STUDENT </a:t>
            </a:r>
            <a:endParaRPr/>
          </a:p>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ACHIEVEMENT</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Improve student achievement through rigorous curriculum and instruction providing students with evidence-based educational experiences that not only engage but also excite, prepare, and support students.</a:t>
            </a:r>
            <a:endParaRPr/>
          </a:p>
        </p:txBody>
      </p:sp>
      <p:sp>
        <p:nvSpPr>
          <p:cNvPr id="888" name="Google Shape;888;g25b7794591d_2_338"/>
          <p:cNvSpPr txBox="1"/>
          <p:nvPr/>
        </p:nvSpPr>
        <p:spPr>
          <a:xfrm>
            <a:off x="2503423" y="4304434"/>
            <a:ext cx="2298699"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DIVERSITY, EQUITY, INCLUSION, AND BELONGING</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Foster and instill a culture of diversity, equity, inclusion, and belonging across the district and address opportunity gaps.</a:t>
            </a:r>
            <a:endParaRPr/>
          </a:p>
        </p:txBody>
      </p:sp>
      <p:sp>
        <p:nvSpPr>
          <p:cNvPr id="889" name="Google Shape;889;g25b7794591d_2_338"/>
          <p:cNvSpPr txBox="1"/>
          <p:nvPr/>
        </p:nvSpPr>
        <p:spPr>
          <a:xfrm>
            <a:off x="4877967" y="4304434"/>
            <a:ext cx="2441447"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HIGHLY EFFECTIVE, CULTURALLY RESPONSIVE WORKFORCE</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Hire, support, and retain a highly effective, culturally responsive and diverse workforce.</a:t>
            </a:r>
            <a:endParaRPr/>
          </a:p>
        </p:txBody>
      </p:sp>
      <p:sp>
        <p:nvSpPr>
          <p:cNvPr id="890" name="Google Shape;890;g25b7794591d_2_338"/>
          <p:cNvSpPr txBox="1"/>
          <p:nvPr/>
        </p:nvSpPr>
        <p:spPr>
          <a:xfrm>
            <a:off x="7472195" y="4304434"/>
            <a:ext cx="2098373"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OUTREACH AND ENGAGEMENT</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Effectively engage students, employees, families, and community members to improve opportunities and outcomes for all students.</a:t>
            </a:r>
            <a:endParaRPr/>
          </a:p>
        </p:txBody>
      </p:sp>
      <p:sp>
        <p:nvSpPr>
          <p:cNvPr id="891" name="Google Shape;891;g25b7794591d_2_338"/>
          <p:cNvSpPr txBox="1"/>
          <p:nvPr/>
        </p:nvSpPr>
        <p:spPr>
          <a:xfrm>
            <a:off x="9925987" y="4304434"/>
            <a:ext cx="2098373" cy="214460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ORGANIZATIONAL HEALTH AND EFFECTIVENESS</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Foster a culture of continuous improvement to maximize organizational effectiveness and efficiency, support the well-being of our team members, and provide formal recognition of their efforts.</a:t>
            </a:r>
            <a:endParaRPr/>
          </a:p>
        </p:txBody>
      </p:sp>
      <p:sp>
        <p:nvSpPr>
          <p:cNvPr id="892" name="Google Shape;892;g25b7794591d_2_33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93" name="Google Shape;893;g25b7794591d_2_338"/>
          <p:cNvSpPr txBox="1"/>
          <p:nvPr/>
        </p:nvSpPr>
        <p:spPr>
          <a:xfrm>
            <a:off x="894025" y="511760"/>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Portrait of a Graduate</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of a Graduate - Rows">
  <p:cSld name="Portrait of a Graduate - Rows">
    <p:spTree>
      <p:nvGrpSpPr>
        <p:cNvPr id="894" name="Shape 894"/>
        <p:cNvGrpSpPr/>
        <p:nvPr/>
      </p:nvGrpSpPr>
      <p:grpSpPr>
        <a:xfrm>
          <a:off x="0" y="0"/>
          <a:ext cx="0" cy="0"/>
          <a:chOff x="0" y="0"/>
          <a:chExt cx="0" cy="0"/>
        </a:xfrm>
      </p:grpSpPr>
      <p:sp>
        <p:nvSpPr>
          <p:cNvPr id="895" name="Google Shape;895;g25b7794591d_2_361"/>
          <p:cNvSpPr/>
          <p:nvPr/>
        </p:nvSpPr>
        <p:spPr>
          <a:xfrm flipH="1" rot="5400000">
            <a:off x="4843229" y="-2654370"/>
            <a:ext cx="1060704" cy="90525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g25b7794591d_2_361"/>
          <p:cNvSpPr/>
          <p:nvPr/>
        </p:nvSpPr>
        <p:spPr>
          <a:xfrm flipH="1" rot="5400000">
            <a:off x="4843229" y="-1593082"/>
            <a:ext cx="1060704" cy="905256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g25b7794591d_2_361"/>
          <p:cNvSpPr/>
          <p:nvPr/>
        </p:nvSpPr>
        <p:spPr>
          <a:xfrm flipH="1" rot="5400000">
            <a:off x="4843308" y="529415"/>
            <a:ext cx="1060704" cy="905271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g25b7794591d_2_361"/>
          <p:cNvSpPr/>
          <p:nvPr/>
        </p:nvSpPr>
        <p:spPr>
          <a:xfrm flipH="1" rot="5400000">
            <a:off x="4845764" y="1588248"/>
            <a:ext cx="1055791" cy="905271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g25b7794591d_2_361"/>
          <p:cNvSpPr/>
          <p:nvPr/>
        </p:nvSpPr>
        <p:spPr>
          <a:xfrm flipH="1" rot="5400000">
            <a:off x="4843310" y="-531875"/>
            <a:ext cx="1060704" cy="905272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0" name="Google Shape;900;g25b7794591d_2_361"/>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901" name="Google Shape;901;g25b7794591d_2_361"/>
          <p:cNvGrpSpPr/>
          <p:nvPr/>
        </p:nvGrpSpPr>
        <p:grpSpPr>
          <a:xfrm>
            <a:off x="751829" y="1487261"/>
            <a:ext cx="3042588" cy="4983128"/>
            <a:chOff x="-498866" y="4516208"/>
            <a:chExt cx="1948786" cy="4962565"/>
          </a:xfrm>
        </p:grpSpPr>
        <p:sp>
          <p:nvSpPr>
            <p:cNvPr id="902" name="Google Shape;902;g25b7794591d_2_361"/>
            <p:cNvSpPr txBox="1"/>
            <p:nvPr/>
          </p:nvSpPr>
          <p:spPr>
            <a:xfrm>
              <a:off x="179838" y="4516208"/>
              <a:ext cx="1270082" cy="633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Student Achievement</a:t>
              </a:r>
              <a:endParaRPr b="0" i="0" sz="12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000"/>
                <a:buFont typeface="Calibri"/>
                <a:buNone/>
              </a:pPr>
              <a:r>
                <a:t/>
              </a:r>
              <a:endParaRPr b="1" i="0" sz="1800" u="none" cap="none" strike="noStrike">
                <a:solidFill>
                  <a:schemeClr val="lt1"/>
                </a:solidFill>
                <a:latin typeface="Calibri"/>
                <a:ea typeface="Calibri"/>
                <a:cs typeface="Calibri"/>
                <a:sym typeface="Calibri"/>
              </a:endParaRPr>
            </a:p>
          </p:txBody>
        </p:sp>
        <p:sp>
          <p:nvSpPr>
            <p:cNvPr id="903" name="Google Shape;903;g25b7794591d_2_361"/>
            <p:cNvSpPr txBox="1"/>
            <p:nvPr/>
          </p:nvSpPr>
          <p:spPr>
            <a:xfrm>
              <a:off x="-376563" y="5559556"/>
              <a:ext cx="1758489" cy="735616"/>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Diversity, Equity, Inclusion, and Belonging</a:t>
              </a:r>
              <a:endParaRPr b="1" i="0" sz="1800" u="none" cap="none" strike="noStrike">
                <a:solidFill>
                  <a:schemeClr val="lt1"/>
                </a:solidFill>
                <a:latin typeface="Calibri"/>
                <a:ea typeface="Calibri"/>
                <a:cs typeface="Calibri"/>
                <a:sym typeface="Calibri"/>
              </a:endParaRPr>
            </a:p>
          </p:txBody>
        </p:sp>
        <p:sp>
          <p:nvSpPr>
            <p:cNvPr id="904" name="Google Shape;904;g25b7794591d_2_361"/>
            <p:cNvSpPr txBox="1"/>
            <p:nvPr/>
          </p:nvSpPr>
          <p:spPr>
            <a:xfrm>
              <a:off x="-498866" y="6637401"/>
              <a:ext cx="1865848" cy="735615"/>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Highly Effective, Culturally Responsive Workforce</a:t>
              </a:r>
              <a:endParaRPr b="1" i="0" sz="1800" u="none" cap="none" strike="noStrike">
                <a:solidFill>
                  <a:schemeClr val="lt1"/>
                </a:solidFill>
                <a:latin typeface="Calibri"/>
                <a:ea typeface="Calibri"/>
                <a:cs typeface="Calibri"/>
                <a:sym typeface="Calibri"/>
              </a:endParaRPr>
            </a:p>
          </p:txBody>
        </p:sp>
        <p:sp>
          <p:nvSpPr>
            <p:cNvPr id="905" name="Google Shape;905;g25b7794591d_2_361"/>
            <p:cNvSpPr txBox="1"/>
            <p:nvPr/>
          </p:nvSpPr>
          <p:spPr>
            <a:xfrm>
              <a:off x="-142290" y="7659980"/>
              <a:ext cx="1552847" cy="824499"/>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Outreach and Engagement</a:t>
              </a:r>
              <a:endParaRPr b="1" i="0" sz="1800" u="none" cap="none" strike="noStrike">
                <a:solidFill>
                  <a:schemeClr val="lt1"/>
                </a:solidFill>
                <a:latin typeface="Calibri"/>
                <a:ea typeface="Calibri"/>
                <a:cs typeface="Calibri"/>
                <a:sym typeface="Calibri"/>
              </a:endParaRPr>
            </a:p>
          </p:txBody>
        </p:sp>
        <p:sp>
          <p:nvSpPr>
            <p:cNvPr id="906" name="Google Shape;906;g25b7794591d_2_361"/>
            <p:cNvSpPr txBox="1"/>
            <p:nvPr/>
          </p:nvSpPr>
          <p:spPr>
            <a:xfrm>
              <a:off x="-240191" y="8743159"/>
              <a:ext cx="1638784" cy="735614"/>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000"/>
                <a:buFont typeface="Calibri"/>
                <a:buNone/>
              </a:pPr>
              <a:r>
                <a:rPr b="1" i="0" lang="en-US" sz="1800" u="none" cap="none" strike="noStrike">
                  <a:solidFill>
                    <a:schemeClr val="lt1"/>
                  </a:solidFill>
                  <a:latin typeface="Calibri"/>
                  <a:ea typeface="Calibri"/>
                  <a:cs typeface="Calibri"/>
                  <a:sym typeface="Calibri"/>
                </a:rPr>
                <a:t>Organizational Health and Effectiveness</a:t>
              </a:r>
              <a:endParaRPr b="1" i="0" sz="1800" u="none" cap="none" strike="noStrike">
                <a:solidFill>
                  <a:schemeClr val="lt1"/>
                </a:solidFill>
                <a:latin typeface="Calibri"/>
                <a:ea typeface="Calibri"/>
                <a:cs typeface="Calibri"/>
                <a:sym typeface="Calibri"/>
              </a:endParaRPr>
            </a:p>
          </p:txBody>
        </p:sp>
      </p:grpSp>
      <p:sp>
        <p:nvSpPr>
          <p:cNvPr id="907" name="Google Shape;907;g25b7794591d_2_361"/>
          <p:cNvSpPr/>
          <p:nvPr/>
        </p:nvSpPr>
        <p:spPr>
          <a:xfrm rot="-5400000">
            <a:off x="9470345" y="3811607"/>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08" name="Google Shape;908;g25b7794591d_2_361"/>
          <p:cNvSpPr/>
          <p:nvPr/>
        </p:nvSpPr>
        <p:spPr>
          <a:xfrm rot="-5400000">
            <a:off x="9470342" y="2750319"/>
            <a:ext cx="536064" cy="365758"/>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09" name="Google Shape;909;g25b7794591d_2_361"/>
          <p:cNvSpPr/>
          <p:nvPr/>
        </p:nvSpPr>
        <p:spPr>
          <a:xfrm rot="-5400000">
            <a:off x="9470342" y="1689032"/>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10" name="Google Shape;910;g25b7794591d_2_361"/>
          <p:cNvSpPr/>
          <p:nvPr/>
        </p:nvSpPr>
        <p:spPr>
          <a:xfrm rot="-5400000">
            <a:off x="9470338" y="4872895"/>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11" name="Google Shape;911;g25b7794591d_2_361"/>
          <p:cNvSpPr/>
          <p:nvPr/>
        </p:nvSpPr>
        <p:spPr>
          <a:xfrm rot="-5400000">
            <a:off x="9470338" y="5931729"/>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12" name="Google Shape;912;g25b7794591d_2_361"/>
          <p:cNvSpPr txBox="1"/>
          <p:nvPr/>
        </p:nvSpPr>
        <p:spPr>
          <a:xfrm>
            <a:off x="3955682" y="1500007"/>
            <a:ext cx="5807611"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Improve student achievement through rigorous curriculum and instruction providing students with evidence-based educational experiences that not only engage but also excite, prepare, and support students.</a:t>
            </a:r>
            <a:endParaRPr b="0" i="0" sz="1400" u="none" cap="none" strike="noStrike">
              <a:solidFill>
                <a:schemeClr val="lt1"/>
              </a:solidFill>
              <a:latin typeface="Calibri"/>
              <a:ea typeface="Calibri"/>
              <a:cs typeface="Calibri"/>
              <a:sym typeface="Calibri"/>
            </a:endParaRPr>
          </a:p>
        </p:txBody>
      </p:sp>
      <p:sp>
        <p:nvSpPr>
          <p:cNvPr id="913" name="Google Shape;913;g25b7794591d_2_361"/>
          <p:cNvSpPr txBox="1"/>
          <p:nvPr/>
        </p:nvSpPr>
        <p:spPr>
          <a:xfrm>
            <a:off x="3970923" y="2688727"/>
            <a:ext cx="478445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Foster and instill a culture of diversity, equity, inclusion, and belonging across the district and address opportunity gaps.</a:t>
            </a:r>
            <a:endParaRPr b="0" i="0" sz="1400" u="none" cap="none" strike="noStrike">
              <a:solidFill>
                <a:srgbClr val="000000"/>
              </a:solidFill>
              <a:latin typeface="Arial"/>
              <a:ea typeface="Arial"/>
              <a:cs typeface="Arial"/>
              <a:sym typeface="Arial"/>
            </a:endParaRPr>
          </a:p>
        </p:txBody>
      </p:sp>
      <p:sp>
        <p:nvSpPr>
          <p:cNvPr id="914" name="Google Shape;914;g25b7794591d_2_361"/>
          <p:cNvSpPr txBox="1"/>
          <p:nvPr/>
        </p:nvSpPr>
        <p:spPr>
          <a:xfrm>
            <a:off x="3955683" y="3755527"/>
            <a:ext cx="38243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 Hire, support, and retain a highly effective, culturally responsive and diverse workforce.</a:t>
            </a:r>
            <a:endParaRPr b="0" i="0" sz="1400" u="none" cap="none" strike="noStrike">
              <a:solidFill>
                <a:srgbClr val="000000"/>
              </a:solidFill>
              <a:latin typeface="Arial"/>
              <a:ea typeface="Arial"/>
              <a:cs typeface="Arial"/>
              <a:sym typeface="Arial"/>
            </a:endParaRPr>
          </a:p>
        </p:txBody>
      </p:sp>
      <p:sp>
        <p:nvSpPr>
          <p:cNvPr id="915" name="Google Shape;915;g25b7794591d_2_361"/>
          <p:cNvSpPr txBox="1"/>
          <p:nvPr/>
        </p:nvSpPr>
        <p:spPr>
          <a:xfrm>
            <a:off x="3970923" y="4807087"/>
            <a:ext cx="557707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Effectively engage students, employees, families, and community members to improve opportunities and outcomes for all students.</a:t>
            </a:r>
            <a:endParaRPr b="0" i="0" sz="1400" u="none" cap="none" strike="noStrike">
              <a:solidFill>
                <a:srgbClr val="000000"/>
              </a:solidFill>
              <a:latin typeface="Arial"/>
              <a:ea typeface="Arial"/>
              <a:cs typeface="Arial"/>
              <a:sym typeface="Arial"/>
            </a:endParaRPr>
          </a:p>
        </p:txBody>
      </p:sp>
      <p:sp>
        <p:nvSpPr>
          <p:cNvPr id="916" name="Google Shape;916;g25b7794591d_2_361"/>
          <p:cNvSpPr txBox="1"/>
          <p:nvPr/>
        </p:nvSpPr>
        <p:spPr>
          <a:xfrm>
            <a:off x="3970923" y="5751967"/>
            <a:ext cx="557707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Foster a culture of continuous improvement to maximize organizational effectiveness and efficiency, support the well-being of our team members, and provide formal recognition of their efforts.</a:t>
            </a:r>
            <a:endParaRPr b="0" i="0" sz="1400" u="none" cap="none" strike="noStrike">
              <a:solidFill>
                <a:srgbClr val="000000"/>
              </a:solidFill>
              <a:latin typeface="Arial"/>
              <a:ea typeface="Arial"/>
              <a:cs typeface="Arial"/>
              <a:sym typeface="Arial"/>
            </a:endParaRPr>
          </a:p>
        </p:txBody>
      </p:sp>
      <p:cxnSp>
        <p:nvCxnSpPr>
          <p:cNvPr id="917" name="Google Shape;917;g25b7794591d_2_361"/>
          <p:cNvCxnSpPr/>
          <p:nvPr/>
        </p:nvCxnSpPr>
        <p:spPr>
          <a:xfrm>
            <a:off x="3832858" y="1500007"/>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918" name="Google Shape;918;g25b7794591d_2_361"/>
          <p:cNvCxnSpPr/>
          <p:nvPr/>
        </p:nvCxnSpPr>
        <p:spPr>
          <a:xfrm>
            <a:off x="3832858" y="2547632"/>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919" name="Google Shape;919;g25b7794591d_2_361"/>
          <p:cNvCxnSpPr/>
          <p:nvPr/>
        </p:nvCxnSpPr>
        <p:spPr>
          <a:xfrm>
            <a:off x="3832858" y="3617242"/>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920" name="Google Shape;920;g25b7794591d_2_361"/>
          <p:cNvCxnSpPr/>
          <p:nvPr/>
        </p:nvCxnSpPr>
        <p:spPr>
          <a:xfrm>
            <a:off x="3832858" y="4664867"/>
            <a:ext cx="0" cy="738664"/>
          </a:xfrm>
          <a:prstGeom prst="straightConnector1">
            <a:avLst/>
          </a:prstGeom>
          <a:noFill/>
          <a:ln cap="flat" cmpd="sng" w="9525">
            <a:solidFill>
              <a:schemeClr val="lt2"/>
            </a:solidFill>
            <a:prstDash val="solid"/>
            <a:miter lim="800000"/>
            <a:headEnd len="sm" w="sm" type="none"/>
            <a:tailEnd len="sm" w="sm" type="none"/>
          </a:ln>
        </p:spPr>
      </p:cxnSp>
      <p:cxnSp>
        <p:nvCxnSpPr>
          <p:cNvPr id="921" name="Google Shape;921;g25b7794591d_2_361"/>
          <p:cNvCxnSpPr/>
          <p:nvPr/>
        </p:nvCxnSpPr>
        <p:spPr>
          <a:xfrm>
            <a:off x="3832858" y="5747315"/>
            <a:ext cx="0" cy="738664"/>
          </a:xfrm>
          <a:prstGeom prst="straightConnector1">
            <a:avLst/>
          </a:prstGeom>
          <a:noFill/>
          <a:ln cap="flat" cmpd="sng" w="9525">
            <a:solidFill>
              <a:schemeClr val="lt2"/>
            </a:solidFill>
            <a:prstDash val="solid"/>
            <a:miter lim="800000"/>
            <a:headEnd len="sm" w="sm" type="none"/>
            <a:tailEnd len="sm" w="sm" type="none"/>
          </a:ln>
        </p:spPr>
      </p:cxnSp>
      <p:pic>
        <p:nvPicPr>
          <p:cNvPr id="922" name="Google Shape;922;g25b7794591d_2_361"/>
          <p:cNvPicPr preferRelativeResize="0"/>
          <p:nvPr/>
        </p:nvPicPr>
        <p:blipFill rotWithShape="1">
          <a:blip r:embed="rId2">
            <a:alphaModFix/>
          </a:blip>
          <a:srcRect b="0" l="0" r="0" t="0"/>
          <a:stretch/>
        </p:blipFill>
        <p:spPr>
          <a:xfrm>
            <a:off x="10036135" y="1511602"/>
            <a:ext cx="722201" cy="710646"/>
          </a:xfrm>
          <a:prstGeom prst="rect">
            <a:avLst/>
          </a:prstGeom>
          <a:noFill/>
          <a:ln>
            <a:noFill/>
          </a:ln>
        </p:spPr>
      </p:pic>
      <p:pic>
        <p:nvPicPr>
          <p:cNvPr id="923" name="Google Shape;923;g25b7794591d_2_361"/>
          <p:cNvPicPr preferRelativeResize="0"/>
          <p:nvPr/>
        </p:nvPicPr>
        <p:blipFill rotWithShape="1">
          <a:blip r:embed="rId3">
            <a:alphaModFix/>
          </a:blip>
          <a:srcRect b="0" l="0" r="0" t="0"/>
          <a:stretch/>
        </p:blipFill>
        <p:spPr>
          <a:xfrm>
            <a:off x="10059245" y="2628213"/>
            <a:ext cx="675981" cy="606649"/>
          </a:xfrm>
          <a:prstGeom prst="rect">
            <a:avLst/>
          </a:prstGeom>
          <a:noFill/>
          <a:ln>
            <a:noFill/>
          </a:ln>
        </p:spPr>
      </p:pic>
      <p:pic>
        <p:nvPicPr>
          <p:cNvPr id="924" name="Google Shape;924;g25b7794591d_2_361"/>
          <p:cNvPicPr preferRelativeResize="0"/>
          <p:nvPr/>
        </p:nvPicPr>
        <p:blipFill rotWithShape="1">
          <a:blip r:embed="rId4">
            <a:alphaModFix/>
          </a:blip>
          <a:srcRect b="0" l="0" r="0" t="0"/>
          <a:stretch/>
        </p:blipFill>
        <p:spPr>
          <a:xfrm>
            <a:off x="10027469" y="4694913"/>
            <a:ext cx="739533" cy="739533"/>
          </a:xfrm>
          <a:prstGeom prst="rect">
            <a:avLst/>
          </a:prstGeom>
          <a:noFill/>
          <a:ln>
            <a:noFill/>
          </a:ln>
        </p:spPr>
      </p:pic>
      <p:pic>
        <p:nvPicPr>
          <p:cNvPr id="925" name="Google Shape;925;g25b7794591d_2_361"/>
          <p:cNvPicPr preferRelativeResize="0"/>
          <p:nvPr/>
        </p:nvPicPr>
        <p:blipFill rotWithShape="1">
          <a:blip r:embed="rId5">
            <a:alphaModFix/>
          </a:blip>
          <a:srcRect b="0" l="0" r="0" t="0"/>
          <a:stretch/>
        </p:blipFill>
        <p:spPr>
          <a:xfrm>
            <a:off x="10015913" y="5732995"/>
            <a:ext cx="762644" cy="762644"/>
          </a:xfrm>
          <a:prstGeom prst="rect">
            <a:avLst/>
          </a:prstGeom>
          <a:noFill/>
          <a:ln>
            <a:noFill/>
          </a:ln>
        </p:spPr>
      </p:pic>
      <p:pic>
        <p:nvPicPr>
          <p:cNvPr id="926" name="Google Shape;926;g25b7794591d_2_361"/>
          <p:cNvPicPr preferRelativeResize="0"/>
          <p:nvPr/>
        </p:nvPicPr>
        <p:blipFill rotWithShape="1">
          <a:blip r:embed="rId6">
            <a:alphaModFix/>
          </a:blip>
          <a:srcRect b="0" l="0" r="0" t="0"/>
          <a:stretch/>
        </p:blipFill>
        <p:spPr>
          <a:xfrm>
            <a:off x="9995692" y="3645651"/>
            <a:ext cx="803087" cy="739533"/>
          </a:xfrm>
          <a:prstGeom prst="rect">
            <a:avLst/>
          </a:prstGeom>
          <a:noFill/>
          <a:ln>
            <a:noFill/>
          </a:ln>
        </p:spPr>
      </p:pic>
      <p:sp>
        <p:nvSpPr>
          <p:cNvPr id="927" name="Google Shape;927;g25b7794591d_2_361"/>
          <p:cNvSpPr txBox="1"/>
          <p:nvPr/>
        </p:nvSpPr>
        <p:spPr>
          <a:xfrm>
            <a:off x="854548" y="510327"/>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Portrait of a Graduate</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Photo - Left">
  <p:cSld name="6_Custom Photo - Left">
    <p:spTree>
      <p:nvGrpSpPr>
        <p:cNvPr id="928" name="Shape 928"/>
        <p:cNvGrpSpPr/>
        <p:nvPr/>
      </p:nvGrpSpPr>
      <p:grpSpPr>
        <a:xfrm>
          <a:off x="0" y="0"/>
          <a:ext cx="0" cy="0"/>
          <a:chOff x="0" y="0"/>
          <a:chExt cx="0" cy="0"/>
        </a:xfrm>
      </p:grpSpPr>
      <p:sp>
        <p:nvSpPr>
          <p:cNvPr id="929" name="Google Shape;929;g25b7794591d_2_395"/>
          <p:cNvSpPr/>
          <p:nvPr/>
        </p:nvSpPr>
        <p:spPr>
          <a:xfrm>
            <a:off x="-1" y="0"/>
            <a:ext cx="3703785" cy="687517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0" name="Google Shape;930;g25b7794591d_2_395"/>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g25b7794591d_2_395"/>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2" name="Google Shape;932;g25b7794591d_2_39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33" name="Google Shape;933;g25b7794591d_2_395"/>
          <p:cNvPicPr preferRelativeResize="0"/>
          <p:nvPr/>
        </p:nvPicPr>
        <p:blipFill rotWithShape="1">
          <a:blip r:embed="rId2">
            <a:alphaModFix/>
          </a:blip>
          <a:srcRect b="0" l="20330" r="0" t="0"/>
          <a:stretch/>
        </p:blipFill>
        <p:spPr>
          <a:xfrm>
            <a:off x="-2" y="688559"/>
            <a:ext cx="3354019" cy="414252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Photo - Left">
  <p:cSld name="7_Custom Photo - Left">
    <p:spTree>
      <p:nvGrpSpPr>
        <p:cNvPr id="934" name="Shape 934"/>
        <p:cNvGrpSpPr/>
        <p:nvPr/>
      </p:nvGrpSpPr>
      <p:grpSpPr>
        <a:xfrm>
          <a:off x="0" y="0"/>
          <a:ext cx="0" cy="0"/>
          <a:chOff x="0" y="0"/>
          <a:chExt cx="0" cy="0"/>
        </a:xfrm>
      </p:grpSpPr>
      <p:sp>
        <p:nvSpPr>
          <p:cNvPr id="935" name="Google Shape;935;g25b7794591d_2_401"/>
          <p:cNvSpPr/>
          <p:nvPr/>
        </p:nvSpPr>
        <p:spPr>
          <a:xfrm>
            <a:off x="0" y="0"/>
            <a:ext cx="3703784" cy="687517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g25b7794591d_2_401"/>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g25b7794591d_2_401"/>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8" name="Google Shape;938;g25b7794591d_2_401"/>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39" name="Google Shape;939;g25b7794591d_2_401"/>
          <p:cNvPicPr preferRelativeResize="0"/>
          <p:nvPr/>
        </p:nvPicPr>
        <p:blipFill rotWithShape="1">
          <a:blip r:embed="rId2">
            <a:alphaModFix/>
          </a:blip>
          <a:srcRect b="0" l="22927" r="0" t="0"/>
          <a:stretch/>
        </p:blipFill>
        <p:spPr>
          <a:xfrm>
            <a:off x="0" y="688559"/>
            <a:ext cx="3400597" cy="395964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Photo - Left">
  <p:cSld name="8_Custom Photo - Left">
    <p:spTree>
      <p:nvGrpSpPr>
        <p:cNvPr id="940" name="Shape 940"/>
        <p:cNvGrpSpPr/>
        <p:nvPr/>
      </p:nvGrpSpPr>
      <p:grpSpPr>
        <a:xfrm>
          <a:off x="0" y="0"/>
          <a:ext cx="0" cy="0"/>
          <a:chOff x="0" y="0"/>
          <a:chExt cx="0" cy="0"/>
        </a:xfrm>
      </p:grpSpPr>
      <p:sp>
        <p:nvSpPr>
          <p:cNvPr id="941" name="Google Shape;941;g25b7794591d_2_407"/>
          <p:cNvSpPr/>
          <p:nvPr/>
        </p:nvSpPr>
        <p:spPr>
          <a:xfrm>
            <a:off x="-3" y="1"/>
            <a:ext cx="3703784"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g25b7794591d_2_407"/>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3" name="Google Shape;943;g25b7794591d_2_407"/>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4" name="Google Shape;944;g25b7794591d_2_407"/>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45" name="Google Shape;945;g25b7794591d_2_407"/>
          <p:cNvPicPr preferRelativeResize="0"/>
          <p:nvPr/>
        </p:nvPicPr>
        <p:blipFill rotWithShape="1">
          <a:blip r:embed="rId2">
            <a:alphaModFix/>
          </a:blip>
          <a:srcRect b="0" l="5527" r="0" t="0"/>
          <a:stretch/>
        </p:blipFill>
        <p:spPr>
          <a:xfrm>
            <a:off x="-1" y="688559"/>
            <a:ext cx="3386629" cy="3301059"/>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Photo - Left">
  <p:cSld name="9_Custom Photo - Left">
    <p:spTree>
      <p:nvGrpSpPr>
        <p:cNvPr id="946" name="Shape 946"/>
        <p:cNvGrpSpPr/>
        <p:nvPr/>
      </p:nvGrpSpPr>
      <p:grpSpPr>
        <a:xfrm>
          <a:off x="0" y="0"/>
          <a:ext cx="0" cy="0"/>
          <a:chOff x="0" y="0"/>
          <a:chExt cx="0" cy="0"/>
        </a:xfrm>
      </p:grpSpPr>
      <p:sp>
        <p:nvSpPr>
          <p:cNvPr id="947" name="Google Shape;947;g25b7794591d_2_413"/>
          <p:cNvSpPr/>
          <p:nvPr/>
        </p:nvSpPr>
        <p:spPr>
          <a:xfrm>
            <a:off x="-4" y="-17178"/>
            <a:ext cx="3703785" cy="687517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g25b7794591d_2_413"/>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9" name="Google Shape;949;g25b7794591d_2_413"/>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0" name="Google Shape;950;g25b7794591d_2_413"/>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51" name="Google Shape;951;g25b7794591d_2_413"/>
          <p:cNvPicPr preferRelativeResize="0"/>
          <p:nvPr/>
        </p:nvPicPr>
        <p:blipFill rotWithShape="1">
          <a:blip r:embed="rId2">
            <a:alphaModFix/>
          </a:blip>
          <a:srcRect b="0" l="15432" r="0" t="0"/>
          <a:stretch/>
        </p:blipFill>
        <p:spPr>
          <a:xfrm>
            <a:off x="-1" y="675210"/>
            <a:ext cx="3398521" cy="401871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Photo - Left">
  <p:cSld name="10_Custom Photo - Left">
    <p:spTree>
      <p:nvGrpSpPr>
        <p:cNvPr id="952" name="Shape 952"/>
        <p:cNvGrpSpPr/>
        <p:nvPr/>
      </p:nvGrpSpPr>
      <p:grpSpPr>
        <a:xfrm>
          <a:off x="0" y="0"/>
          <a:ext cx="0" cy="0"/>
          <a:chOff x="0" y="0"/>
          <a:chExt cx="0" cy="0"/>
        </a:xfrm>
      </p:grpSpPr>
      <p:sp>
        <p:nvSpPr>
          <p:cNvPr id="953" name="Google Shape;953;g25b7794591d_2_419"/>
          <p:cNvSpPr/>
          <p:nvPr/>
        </p:nvSpPr>
        <p:spPr>
          <a:xfrm>
            <a:off x="0" y="0"/>
            <a:ext cx="370378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g25b7794591d_2_419"/>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g25b7794591d_2_419"/>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6" name="Google Shape;956;g25b7794591d_2_41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57" name="Google Shape;957;g25b7794591d_2_419"/>
          <p:cNvPicPr preferRelativeResize="0"/>
          <p:nvPr/>
        </p:nvPicPr>
        <p:blipFill rotWithShape="1">
          <a:blip r:embed="rId2">
            <a:alphaModFix/>
          </a:blip>
          <a:srcRect b="0" l="19541" r="0" t="0"/>
          <a:stretch/>
        </p:blipFill>
        <p:spPr>
          <a:xfrm>
            <a:off x="0" y="688559"/>
            <a:ext cx="3388403" cy="4233961"/>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ic Priorities - Columns">
  <p:cSld name="Strategic Priorities - Columns">
    <p:spTree>
      <p:nvGrpSpPr>
        <p:cNvPr id="958" name="Shape 958"/>
        <p:cNvGrpSpPr/>
        <p:nvPr/>
      </p:nvGrpSpPr>
      <p:grpSpPr>
        <a:xfrm>
          <a:off x="0" y="0"/>
          <a:ext cx="0" cy="0"/>
          <a:chOff x="0" y="0"/>
          <a:chExt cx="0" cy="0"/>
        </a:xfrm>
      </p:grpSpPr>
      <p:sp>
        <p:nvSpPr>
          <p:cNvPr id="959" name="Google Shape;959;g25b7794591d_2_425"/>
          <p:cNvSpPr/>
          <p:nvPr/>
        </p:nvSpPr>
        <p:spPr>
          <a:xfrm>
            <a:off x="4872972" y="3484278"/>
            <a:ext cx="2441448" cy="339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g25b7794591d_2_425"/>
          <p:cNvSpPr/>
          <p:nvPr/>
        </p:nvSpPr>
        <p:spPr>
          <a:xfrm>
            <a:off x="9711708" y="3484278"/>
            <a:ext cx="2479493" cy="33909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g25b7794591d_2_425"/>
          <p:cNvSpPr/>
          <p:nvPr/>
        </p:nvSpPr>
        <p:spPr>
          <a:xfrm>
            <a:off x="0" y="3484278"/>
            <a:ext cx="2441448" cy="3390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g25b7794591d_2_425"/>
          <p:cNvSpPr/>
          <p:nvPr/>
        </p:nvSpPr>
        <p:spPr>
          <a:xfrm>
            <a:off x="2438400" y="3484278"/>
            <a:ext cx="2441448" cy="339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3" name="Google Shape;963;g25b7794591d_2_425"/>
          <p:cNvSpPr/>
          <p:nvPr/>
        </p:nvSpPr>
        <p:spPr>
          <a:xfrm>
            <a:off x="7303743" y="3484278"/>
            <a:ext cx="2441448" cy="3390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g25b7794591d_2_425"/>
          <p:cNvSpPr txBox="1"/>
          <p:nvPr/>
        </p:nvSpPr>
        <p:spPr>
          <a:xfrm>
            <a:off x="90386" y="4897182"/>
            <a:ext cx="2279169" cy="95497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ACADEMICALLY PREPARED</a:t>
            </a:r>
            <a:endParaRPr/>
          </a:p>
        </p:txBody>
      </p:sp>
      <p:sp>
        <p:nvSpPr>
          <p:cNvPr id="965" name="Google Shape;965;g25b7794591d_2_425"/>
          <p:cNvSpPr txBox="1"/>
          <p:nvPr/>
        </p:nvSpPr>
        <p:spPr>
          <a:xfrm>
            <a:off x="2504222" y="4895479"/>
            <a:ext cx="2298699" cy="95668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CULTURALLY COMPETENT</a:t>
            </a:r>
            <a:endParaRPr/>
          </a:p>
        </p:txBody>
      </p:sp>
      <p:sp>
        <p:nvSpPr>
          <p:cNvPr id="966" name="Google Shape;966;g25b7794591d_2_425"/>
          <p:cNvSpPr txBox="1"/>
          <p:nvPr/>
        </p:nvSpPr>
        <p:spPr>
          <a:xfrm>
            <a:off x="4878766" y="4895479"/>
            <a:ext cx="2441447" cy="95668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EQUIPPED FOR </a:t>
            </a:r>
            <a:endParaRPr/>
          </a:p>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THE FUTURE</a:t>
            </a:r>
            <a:endParaRPr/>
          </a:p>
        </p:txBody>
      </p:sp>
      <p:sp>
        <p:nvSpPr>
          <p:cNvPr id="967" name="Google Shape;967;g25b7794591d_2_425"/>
          <p:cNvSpPr txBox="1"/>
          <p:nvPr/>
        </p:nvSpPr>
        <p:spPr>
          <a:xfrm>
            <a:off x="7457754" y="4895479"/>
            <a:ext cx="2098373" cy="8500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CIVICALLY </a:t>
            </a:r>
            <a:endParaRPr/>
          </a:p>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ENGAGED</a:t>
            </a:r>
            <a:endParaRPr/>
          </a:p>
        </p:txBody>
      </p:sp>
      <p:sp>
        <p:nvSpPr>
          <p:cNvPr id="968" name="Google Shape;968;g25b7794591d_2_425"/>
          <p:cNvSpPr txBox="1"/>
          <p:nvPr/>
        </p:nvSpPr>
        <p:spPr>
          <a:xfrm>
            <a:off x="9926786" y="4895479"/>
            <a:ext cx="2098373" cy="8500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COLLEGE AND</a:t>
            </a:r>
            <a:endParaRPr/>
          </a:p>
          <a:p>
            <a:pPr indent="0" lvl="0" marL="0" marR="0" rtl="0" algn="ctr">
              <a:lnSpc>
                <a:spcPct val="90000"/>
              </a:lnSpc>
              <a:spcBef>
                <a:spcPts val="0"/>
              </a:spcBef>
              <a:spcAft>
                <a:spcPts val="0"/>
              </a:spcAft>
              <a:buClr>
                <a:schemeClr val="dk2"/>
              </a:buClr>
              <a:buSzPts val="2400"/>
              <a:buFont typeface="Arial"/>
              <a:buNone/>
            </a:pPr>
            <a:r>
              <a:rPr b="1" lang="en-US" sz="2400">
                <a:solidFill>
                  <a:schemeClr val="lt1"/>
                </a:solidFill>
                <a:latin typeface="Calibri"/>
                <a:ea typeface="Calibri"/>
                <a:cs typeface="Calibri"/>
                <a:sym typeface="Calibri"/>
              </a:rPr>
              <a:t>CAREER READY</a:t>
            </a:r>
            <a:endParaRPr/>
          </a:p>
        </p:txBody>
      </p:sp>
      <p:sp>
        <p:nvSpPr>
          <p:cNvPr id="969" name="Google Shape;969;g25b7794591d_2_42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70" name="Google Shape;970;g25b7794591d_2_425"/>
          <p:cNvPicPr preferRelativeResize="0"/>
          <p:nvPr/>
        </p:nvPicPr>
        <p:blipFill rotWithShape="1">
          <a:blip r:embed="rId2">
            <a:alphaModFix/>
          </a:blip>
          <a:srcRect b="0" l="0" r="0" t="0"/>
          <a:stretch/>
        </p:blipFill>
        <p:spPr>
          <a:xfrm>
            <a:off x="614528" y="1837044"/>
            <a:ext cx="1226695" cy="1304008"/>
          </a:xfrm>
          <a:prstGeom prst="rect">
            <a:avLst/>
          </a:prstGeom>
          <a:noFill/>
          <a:ln>
            <a:noFill/>
          </a:ln>
        </p:spPr>
      </p:pic>
      <p:pic>
        <p:nvPicPr>
          <p:cNvPr id="971" name="Google Shape;971;g25b7794591d_2_425"/>
          <p:cNvPicPr preferRelativeResize="0"/>
          <p:nvPr/>
        </p:nvPicPr>
        <p:blipFill rotWithShape="1">
          <a:blip r:embed="rId3">
            <a:alphaModFix/>
          </a:blip>
          <a:srcRect b="0" l="0" r="0" t="0"/>
          <a:stretch/>
        </p:blipFill>
        <p:spPr>
          <a:xfrm>
            <a:off x="3053409" y="1905461"/>
            <a:ext cx="1167175" cy="1167175"/>
          </a:xfrm>
          <a:prstGeom prst="rect">
            <a:avLst/>
          </a:prstGeom>
          <a:noFill/>
          <a:ln>
            <a:noFill/>
          </a:ln>
        </p:spPr>
      </p:pic>
      <p:pic>
        <p:nvPicPr>
          <p:cNvPr id="972" name="Google Shape;972;g25b7794591d_2_425"/>
          <p:cNvPicPr preferRelativeResize="0"/>
          <p:nvPr/>
        </p:nvPicPr>
        <p:blipFill rotWithShape="1">
          <a:blip r:embed="rId4">
            <a:alphaModFix/>
          </a:blip>
          <a:srcRect b="0" l="0" r="0" t="0"/>
          <a:stretch/>
        </p:blipFill>
        <p:spPr>
          <a:xfrm>
            <a:off x="5528650" y="1925333"/>
            <a:ext cx="1127431" cy="1127431"/>
          </a:xfrm>
          <a:prstGeom prst="rect">
            <a:avLst/>
          </a:prstGeom>
          <a:noFill/>
          <a:ln>
            <a:noFill/>
          </a:ln>
        </p:spPr>
      </p:pic>
      <p:pic>
        <p:nvPicPr>
          <p:cNvPr id="973" name="Google Shape;973;g25b7794591d_2_425"/>
          <p:cNvPicPr preferRelativeResize="0"/>
          <p:nvPr/>
        </p:nvPicPr>
        <p:blipFill rotWithShape="1">
          <a:blip r:embed="rId5">
            <a:alphaModFix/>
          </a:blip>
          <a:srcRect b="0" l="0" r="0" t="0"/>
          <a:stretch/>
        </p:blipFill>
        <p:spPr>
          <a:xfrm>
            <a:off x="7912928" y="1870938"/>
            <a:ext cx="1216906" cy="1236221"/>
          </a:xfrm>
          <a:prstGeom prst="rect">
            <a:avLst/>
          </a:prstGeom>
          <a:noFill/>
          <a:ln>
            <a:noFill/>
          </a:ln>
        </p:spPr>
      </p:pic>
      <p:pic>
        <p:nvPicPr>
          <p:cNvPr id="974" name="Google Shape;974;g25b7794591d_2_425"/>
          <p:cNvPicPr preferRelativeResize="0"/>
          <p:nvPr/>
        </p:nvPicPr>
        <p:blipFill rotWithShape="1">
          <a:blip r:embed="rId6">
            <a:alphaModFix/>
          </a:blip>
          <a:srcRect b="0" l="0" r="0" t="0"/>
          <a:stretch/>
        </p:blipFill>
        <p:spPr>
          <a:xfrm>
            <a:off x="10386681" y="1978498"/>
            <a:ext cx="1172375" cy="1021101"/>
          </a:xfrm>
          <a:prstGeom prst="rect">
            <a:avLst/>
          </a:prstGeom>
          <a:noFill/>
          <a:ln>
            <a:noFill/>
          </a:ln>
        </p:spPr>
      </p:pic>
      <p:sp>
        <p:nvSpPr>
          <p:cNvPr id="975" name="Google Shape;975;g25b7794591d_2_425"/>
          <p:cNvSpPr/>
          <p:nvPr/>
        </p:nvSpPr>
        <p:spPr>
          <a:xfrm rot="10800000">
            <a:off x="896620"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g25b7794591d_2_425"/>
          <p:cNvSpPr/>
          <p:nvPr/>
        </p:nvSpPr>
        <p:spPr>
          <a:xfrm rot="10800000">
            <a:off x="3341624" y="3431201"/>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g25b7794591d_2_425"/>
          <p:cNvSpPr/>
          <p:nvPr/>
        </p:nvSpPr>
        <p:spPr>
          <a:xfrm rot="10800000">
            <a:off x="5768340" y="34320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8" name="Google Shape;978;g25b7794591d_2_425"/>
          <p:cNvSpPr/>
          <p:nvPr/>
        </p:nvSpPr>
        <p:spPr>
          <a:xfrm rot="10800000">
            <a:off x="81854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9" name="Google Shape;979;g25b7794591d_2_425"/>
          <p:cNvSpPr/>
          <p:nvPr/>
        </p:nvSpPr>
        <p:spPr>
          <a:xfrm rot="10800000">
            <a:off x="10641904" y="3419382"/>
            <a:ext cx="655320" cy="53119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0" name="Google Shape;980;g25b7794591d_2_425"/>
          <p:cNvSpPr txBox="1"/>
          <p:nvPr/>
        </p:nvSpPr>
        <p:spPr>
          <a:xfrm>
            <a:off x="894025" y="511760"/>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Strategic Priorities</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Photo - Left">
  <p:cSld name="Custom Photo - Left">
    <p:spTree>
      <p:nvGrpSpPr>
        <p:cNvPr id="81" name="Shape 81"/>
        <p:cNvGrpSpPr/>
        <p:nvPr/>
      </p:nvGrpSpPr>
      <p:grpSpPr>
        <a:xfrm>
          <a:off x="0" y="0"/>
          <a:ext cx="0" cy="0"/>
          <a:chOff x="0" y="0"/>
          <a:chExt cx="0" cy="0"/>
        </a:xfrm>
      </p:grpSpPr>
      <p:sp>
        <p:nvSpPr>
          <p:cNvPr id="82" name="Google Shape;82;p28"/>
          <p:cNvSpPr/>
          <p:nvPr/>
        </p:nvSpPr>
        <p:spPr>
          <a:xfrm>
            <a:off x="0" y="0"/>
            <a:ext cx="3703785"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 name="Google Shape;83;p28"/>
          <p:cNvSpPr/>
          <p:nvPr>
            <p:ph idx="2" type="pic"/>
          </p:nvPr>
        </p:nvSpPr>
        <p:spPr>
          <a:xfrm>
            <a:off x="644732" y="713959"/>
            <a:ext cx="3359529" cy="5430082"/>
          </a:xfrm>
          <a:prstGeom prst="rect">
            <a:avLst/>
          </a:prstGeom>
          <a:solidFill>
            <a:srgbClr val="D8D8D8"/>
          </a:solidFill>
          <a:ln>
            <a:noFill/>
          </a:ln>
        </p:spPr>
      </p:sp>
      <p:sp>
        <p:nvSpPr>
          <p:cNvPr id="84" name="Google Shape;84;p28"/>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28"/>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ic Priorities - Rows">
  <p:cSld name="Strategic Priorities - Rows">
    <p:spTree>
      <p:nvGrpSpPr>
        <p:cNvPr id="981" name="Shape 981"/>
        <p:cNvGrpSpPr/>
        <p:nvPr/>
      </p:nvGrpSpPr>
      <p:grpSpPr>
        <a:xfrm>
          <a:off x="0" y="0"/>
          <a:ext cx="0" cy="0"/>
          <a:chOff x="0" y="0"/>
          <a:chExt cx="0" cy="0"/>
        </a:xfrm>
      </p:grpSpPr>
      <p:sp>
        <p:nvSpPr>
          <p:cNvPr id="982" name="Google Shape;982;g25b7794591d_2_448"/>
          <p:cNvSpPr/>
          <p:nvPr/>
        </p:nvSpPr>
        <p:spPr>
          <a:xfrm flipH="1" rot="5400000">
            <a:off x="4843229" y="-2654370"/>
            <a:ext cx="1060704" cy="90525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3" name="Google Shape;983;g25b7794591d_2_448"/>
          <p:cNvSpPr/>
          <p:nvPr/>
        </p:nvSpPr>
        <p:spPr>
          <a:xfrm flipH="1" rot="5400000">
            <a:off x="4843229" y="-1593082"/>
            <a:ext cx="1060704" cy="905256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4" name="Google Shape;984;g25b7794591d_2_448"/>
          <p:cNvSpPr/>
          <p:nvPr/>
        </p:nvSpPr>
        <p:spPr>
          <a:xfrm flipH="1" rot="5400000">
            <a:off x="4843308" y="529415"/>
            <a:ext cx="1060704" cy="905271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5" name="Google Shape;985;g25b7794591d_2_448"/>
          <p:cNvSpPr/>
          <p:nvPr/>
        </p:nvSpPr>
        <p:spPr>
          <a:xfrm flipH="1" rot="5400000">
            <a:off x="4845764" y="1588248"/>
            <a:ext cx="1055791" cy="905271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6" name="Google Shape;986;g25b7794591d_2_448"/>
          <p:cNvSpPr/>
          <p:nvPr/>
        </p:nvSpPr>
        <p:spPr>
          <a:xfrm flipH="1" rot="5400000">
            <a:off x="4843310" y="-531875"/>
            <a:ext cx="1060704" cy="905272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7" name="Google Shape;987;g25b7794591d_2_448"/>
          <p:cNvSpPr/>
          <p:nvPr/>
        </p:nvSpPr>
        <p:spPr>
          <a:xfrm rot="-5400000">
            <a:off x="9470345" y="3811607"/>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88" name="Google Shape;988;g25b7794591d_2_448"/>
          <p:cNvSpPr/>
          <p:nvPr/>
        </p:nvSpPr>
        <p:spPr>
          <a:xfrm rot="-5400000">
            <a:off x="9470342" y="2750319"/>
            <a:ext cx="536064" cy="365758"/>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89" name="Google Shape;989;g25b7794591d_2_448"/>
          <p:cNvSpPr/>
          <p:nvPr/>
        </p:nvSpPr>
        <p:spPr>
          <a:xfrm rot="-5400000">
            <a:off x="9470342" y="1689032"/>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90" name="Google Shape;990;g25b7794591d_2_448"/>
          <p:cNvSpPr/>
          <p:nvPr/>
        </p:nvSpPr>
        <p:spPr>
          <a:xfrm rot="-5400000">
            <a:off x="9470338" y="4872895"/>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91" name="Google Shape;991;g25b7794591d_2_448"/>
          <p:cNvSpPr/>
          <p:nvPr/>
        </p:nvSpPr>
        <p:spPr>
          <a:xfrm rot="-5400000">
            <a:off x="9470338" y="5931729"/>
            <a:ext cx="536064" cy="365756"/>
          </a:xfrm>
          <a:prstGeom prst="flowChartExtra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992" name="Google Shape;992;g25b7794591d_2_448"/>
          <p:cNvPicPr preferRelativeResize="0"/>
          <p:nvPr/>
        </p:nvPicPr>
        <p:blipFill rotWithShape="1">
          <a:blip r:embed="rId2">
            <a:alphaModFix/>
          </a:blip>
          <a:srcRect b="0" l="0" r="0" t="0"/>
          <a:stretch/>
        </p:blipFill>
        <p:spPr>
          <a:xfrm>
            <a:off x="10061697" y="1488598"/>
            <a:ext cx="731520" cy="777624"/>
          </a:xfrm>
          <a:prstGeom prst="rect">
            <a:avLst/>
          </a:prstGeom>
          <a:noFill/>
          <a:ln>
            <a:noFill/>
          </a:ln>
        </p:spPr>
      </p:pic>
      <p:pic>
        <p:nvPicPr>
          <p:cNvPr id="993" name="Google Shape;993;g25b7794591d_2_448"/>
          <p:cNvPicPr preferRelativeResize="0"/>
          <p:nvPr/>
        </p:nvPicPr>
        <p:blipFill rotWithShape="1">
          <a:blip r:embed="rId3">
            <a:alphaModFix/>
          </a:blip>
          <a:srcRect b="0" l="0" r="0" t="0"/>
          <a:stretch/>
        </p:blipFill>
        <p:spPr>
          <a:xfrm>
            <a:off x="10079444" y="2586130"/>
            <a:ext cx="696026" cy="696026"/>
          </a:xfrm>
          <a:prstGeom prst="rect">
            <a:avLst/>
          </a:prstGeom>
          <a:noFill/>
          <a:ln>
            <a:noFill/>
          </a:ln>
        </p:spPr>
      </p:pic>
      <p:pic>
        <p:nvPicPr>
          <p:cNvPr id="994" name="Google Shape;994;g25b7794591d_2_448"/>
          <p:cNvPicPr preferRelativeResize="0"/>
          <p:nvPr/>
        </p:nvPicPr>
        <p:blipFill rotWithShape="1">
          <a:blip r:embed="rId4">
            <a:alphaModFix/>
          </a:blip>
          <a:srcRect b="0" l="0" r="0" t="0"/>
          <a:stretch/>
        </p:blipFill>
        <p:spPr>
          <a:xfrm>
            <a:off x="10091295" y="3672949"/>
            <a:ext cx="672325" cy="672325"/>
          </a:xfrm>
          <a:prstGeom prst="rect">
            <a:avLst/>
          </a:prstGeom>
          <a:noFill/>
          <a:ln>
            <a:noFill/>
          </a:ln>
        </p:spPr>
      </p:pic>
      <p:pic>
        <p:nvPicPr>
          <p:cNvPr id="995" name="Google Shape;995;g25b7794591d_2_448"/>
          <p:cNvPicPr preferRelativeResize="0"/>
          <p:nvPr/>
        </p:nvPicPr>
        <p:blipFill rotWithShape="1">
          <a:blip r:embed="rId5">
            <a:alphaModFix/>
          </a:blip>
          <a:srcRect b="0" l="0" r="0" t="0"/>
          <a:stretch/>
        </p:blipFill>
        <p:spPr>
          <a:xfrm>
            <a:off x="10059157" y="4672532"/>
            <a:ext cx="725682" cy="737200"/>
          </a:xfrm>
          <a:prstGeom prst="rect">
            <a:avLst/>
          </a:prstGeom>
          <a:noFill/>
          <a:ln>
            <a:noFill/>
          </a:ln>
        </p:spPr>
      </p:pic>
      <p:pic>
        <p:nvPicPr>
          <p:cNvPr id="996" name="Google Shape;996;g25b7794591d_2_448"/>
          <p:cNvPicPr preferRelativeResize="0"/>
          <p:nvPr/>
        </p:nvPicPr>
        <p:blipFill rotWithShape="1">
          <a:blip r:embed="rId6">
            <a:alphaModFix/>
          </a:blip>
          <a:srcRect b="0" l="0" r="0" t="0"/>
          <a:stretch/>
        </p:blipFill>
        <p:spPr>
          <a:xfrm>
            <a:off x="10077894" y="5791420"/>
            <a:ext cx="699127" cy="608917"/>
          </a:xfrm>
          <a:prstGeom prst="rect">
            <a:avLst/>
          </a:prstGeom>
          <a:noFill/>
          <a:ln>
            <a:noFill/>
          </a:ln>
        </p:spPr>
      </p:pic>
      <p:sp>
        <p:nvSpPr>
          <p:cNvPr id="997" name="Google Shape;997;g25b7794591d_2_44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98" name="Google Shape;998;g25b7794591d_2_448"/>
          <p:cNvSpPr txBox="1"/>
          <p:nvPr/>
        </p:nvSpPr>
        <p:spPr>
          <a:xfrm>
            <a:off x="1114611" y="5924857"/>
            <a:ext cx="817569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rgbClr val="FFFFFF"/>
                </a:solidFill>
                <a:latin typeface="Calibri"/>
                <a:ea typeface="Calibri"/>
                <a:cs typeface="Calibri"/>
                <a:sym typeface="Calibri"/>
              </a:rPr>
              <a:t>College and Career Ready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9" name="Google Shape;999;g25b7794591d_2_448"/>
          <p:cNvSpPr txBox="1"/>
          <p:nvPr/>
        </p:nvSpPr>
        <p:spPr>
          <a:xfrm>
            <a:off x="1114611" y="4871157"/>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rgbClr val="FFFFFF"/>
                </a:solidFill>
                <a:latin typeface="Calibri"/>
                <a:ea typeface="Calibri"/>
                <a:cs typeface="Calibri"/>
                <a:sym typeface="Calibri"/>
              </a:rPr>
              <a:t>Civically Engaged</a:t>
            </a:r>
            <a:endParaRPr sz="1800">
              <a:solidFill>
                <a:schemeClr val="dk1"/>
              </a:solidFill>
              <a:latin typeface="Calibri"/>
              <a:ea typeface="Calibri"/>
              <a:cs typeface="Calibri"/>
              <a:sym typeface="Calibri"/>
            </a:endParaRPr>
          </a:p>
        </p:txBody>
      </p:sp>
      <p:sp>
        <p:nvSpPr>
          <p:cNvPr id="1000" name="Google Shape;1000;g25b7794591d_2_448"/>
          <p:cNvSpPr txBox="1"/>
          <p:nvPr/>
        </p:nvSpPr>
        <p:spPr>
          <a:xfrm>
            <a:off x="1114611" y="3814603"/>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i="0" lang="en-US" sz="2000" u="none" cap="none" strike="noStrike">
                <a:solidFill>
                  <a:srgbClr val="FFFFFF"/>
                </a:solidFill>
                <a:latin typeface="Calibri"/>
                <a:ea typeface="Calibri"/>
                <a:cs typeface="Calibri"/>
                <a:sym typeface="Calibri"/>
              </a:rPr>
              <a:t>Equipped for the Future</a:t>
            </a:r>
            <a:endParaRPr sz="1800">
              <a:solidFill>
                <a:schemeClr val="dk1"/>
              </a:solidFill>
              <a:latin typeface="Calibri"/>
              <a:ea typeface="Calibri"/>
              <a:cs typeface="Calibri"/>
              <a:sym typeface="Calibri"/>
            </a:endParaRPr>
          </a:p>
        </p:txBody>
      </p:sp>
      <p:sp>
        <p:nvSpPr>
          <p:cNvPr id="1001" name="Google Shape;1001;g25b7794591d_2_448"/>
          <p:cNvSpPr txBox="1"/>
          <p:nvPr/>
        </p:nvSpPr>
        <p:spPr>
          <a:xfrm>
            <a:off x="1114611" y="2794525"/>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lang="en-US" sz="2000">
                <a:solidFill>
                  <a:schemeClr val="lt1"/>
                </a:solidFill>
                <a:latin typeface="Calibri"/>
                <a:ea typeface="Calibri"/>
                <a:cs typeface="Calibri"/>
                <a:sym typeface="Calibri"/>
              </a:rPr>
              <a:t>Culturally Competent</a:t>
            </a:r>
            <a:endParaRPr sz="1800">
              <a:solidFill>
                <a:schemeClr val="dk1"/>
              </a:solidFill>
              <a:latin typeface="Calibri"/>
              <a:ea typeface="Calibri"/>
              <a:cs typeface="Calibri"/>
              <a:sym typeface="Calibri"/>
            </a:endParaRPr>
          </a:p>
        </p:txBody>
      </p:sp>
      <p:sp>
        <p:nvSpPr>
          <p:cNvPr id="1002" name="Google Shape;1002;g25b7794591d_2_448"/>
          <p:cNvSpPr txBox="1"/>
          <p:nvPr/>
        </p:nvSpPr>
        <p:spPr>
          <a:xfrm>
            <a:off x="1114611" y="1690021"/>
            <a:ext cx="817569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456A4"/>
              </a:buClr>
              <a:buSzPts val="2000"/>
              <a:buFont typeface="Arial"/>
              <a:buNone/>
            </a:pPr>
            <a:r>
              <a:rPr b="1" lang="en-US" sz="2000">
                <a:solidFill>
                  <a:schemeClr val="lt1"/>
                </a:solidFill>
                <a:latin typeface="Calibri"/>
                <a:ea typeface="Calibri"/>
                <a:cs typeface="Calibri"/>
                <a:sym typeface="Calibri"/>
              </a:rPr>
              <a:t>Academically Prepared</a:t>
            </a:r>
            <a:endParaRPr sz="1800">
              <a:solidFill>
                <a:schemeClr val="dk1"/>
              </a:solidFill>
              <a:latin typeface="Calibri"/>
              <a:ea typeface="Calibri"/>
              <a:cs typeface="Calibri"/>
              <a:sym typeface="Calibri"/>
            </a:endParaRPr>
          </a:p>
        </p:txBody>
      </p:sp>
      <p:sp>
        <p:nvSpPr>
          <p:cNvPr id="1003" name="Google Shape;1003;g25b7794591d_2_448"/>
          <p:cNvSpPr txBox="1"/>
          <p:nvPr/>
        </p:nvSpPr>
        <p:spPr>
          <a:xfrm>
            <a:off x="894025" y="511760"/>
            <a:ext cx="10026993" cy="646331"/>
          </a:xfrm>
          <a:prstGeom prst="rect">
            <a:avLst/>
          </a:prstGeom>
          <a:noFill/>
          <a:ln>
            <a:noFill/>
          </a:ln>
        </p:spPr>
        <p:txBody>
          <a:bodyPr anchorCtr="0" anchor="t" bIns="45700" lIns="91425" spcFirstLastPara="1" rIns="91425" wrap="square" tIns="45700">
            <a:spAutoFit/>
          </a:bodyPr>
          <a:lstStyle/>
          <a:p>
            <a:pPr indent="0" lvl="0" marL="0" marR="13339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Strategic Priorities</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Photo - Left">
  <p:cSld name="1_Custom Photo - Left">
    <p:spTree>
      <p:nvGrpSpPr>
        <p:cNvPr id="1004" name="Shape 1004"/>
        <p:cNvGrpSpPr/>
        <p:nvPr/>
      </p:nvGrpSpPr>
      <p:grpSpPr>
        <a:xfrm>
          <a:off x="0" y="0"/>
          <a:ext cx="0" cy="0"/>
          <a:chOff x="0" y="0"/>
          <a:chExt cx="0" cy="0"/>
        </a:xfrm>
      </p:grpSpPr>
      <p:sp>
        <p:nvSpPr>
          <p:cNvPr id="1005" name="Google Shape;1005;g25b7794591d_2_471"/>
          <p:cNvSpPr/>
          <p:nvPr/>
        </p:nvSpPr>
        <p:spPr>
          <a:xfrm>
            <a:off x="-1" y="0"/>
            <a:ext cx="3703785" cy="687517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g25b7794591d_2_471"/>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7" name="Google Shape;1007;g25b7794591d_2_471"/>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8" name="Google Shape;1008;g25b7794591d_2_471"/>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09" name="Google Shape;1009;g25b7794591d_2_471"/>
          <p:cNvPicPr preferRelativeResize="0"/>
          <p:nvPr/>
        </p:nvPicPr>
        <p:blipFill rotWithShape="1">
          <a:blip r:embed="rId2">
            <a:alphaModFix/>
          </a:blip>
          <a:srcRect b="0" l="19410" r="0" t="0"/>
          <a:stretch/>
        </p:blipFill>
        <p:spPr>
          <a:xfrm>
            <a:off x="0" y="688559"/>
            <a:ext cx="3459481" cy="456330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Photo - Left">
  <p:cSld name="2_Custom Photo - Left">
    <p:spTree>
      <p:nvGrpSpPr>
        <p:cNvPr id="1010" name="Shape 1010"/>
        <p:cNvGrpSpPr/>
        <p:nvPr/>
      </p:nvGrpSpPr>
      <p:grpSpPr>
        <a:xfrm>
          <a:off x="0" y="0"/>
          <a:ext cx="0" cy="0"/>
          <a:chOff x="0" y="0"/>
          <a:chExt cx="0" cy="0"/>
        </a:xfrm>
      </p:grpSpPr>
      <p:sp>
        <p:nvSpPr>
          <p:cNvPr id="1011" name="Google Shape;1011;g25b7794591d_2_477"/>
          <p:cNvSpPr/>
          <p:nvPr/>
        </p:nvSpPr>
        <p:spPr>
          <a:xfrm>
            <a:off x="0" y="0"/>
            <a:ext cx="3703784" cy="687517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g25b7794591d_2_477"/>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3" name="Google Shape;1013;g25b7794591d_2_477"/>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4" name="Google Shape;1014;g25b7794591d_2_477"/>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15" name="Google Shape;1015;g25b7794591d_2_477"/>
          <p:cNvPicPr preferRelativeResize="0"/>
          <p:nvPr/>
        </p:nvPicPr>
        <p:blipFill rotWithShape="1">
          <a:blip r:embed="rId2">
            <a:alphaModFix/>
          </a:blip>
          <a:srcRect b="0" l="12373" r="0" t="0"/>
          <a:stretch/>
        </p:blipFill>
        <p:spPr>
          <a:xfrm>
            <a:off x="0" y="688559"/>
            <a:ext cx="3558311" cy="406076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Photo - Left">
  <p:cSld name="3_Custom Photo - Left">
    <p:spTree>
      <p:nvGrpSpPr>
        <p:cNvPr id="1016" name="Shape 1016"/>
        <p:cNvGrpSpPr/>
        <p:nvPr/>
      </p:nvGrpSpPr>
      <p:grpSpPr>
        <a:xfrm>
          <a:off x="0" y="0"/>
          <a:ext cx="0" cy="0"/>
          <a:chOff x="0" y="0"/>
          <a:chExt cx="0" cy="0"/>
        </a:xfrm>
      </p:grpSpPr>
      <p:sp>
        <p:nvSpPr>
          <p:cNvPr id="1017" name="Google Shape;1017;g25b7794591d_2_483"/>
          <p:cNvSpPr/>
          <p:nvPr/>
        </p:nvSpPr>
        <p:spPr>
          <a:xfrm>
            <a:off x="-3" y="1"/>
            <a:ext cx="3703784"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8" name="Google Shape;1018;g25b7794591d_2_483"/>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9" name="Google Shape;1019;g25b7794591d_2_483"/>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0" name="Google Shape;1020;g25b7794591d_2_483"/>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21" name="Google Shape;1021;g25b7794591d_2_483"/>
          <p:cNvPicPr preferRelativeResize="0"/>
          <p:nvPr/>
        </p:nvPicPr>
        <p:blipFill rotWithShape="1">
          <a:blip r:embed="rId2">
            <a:alphaModFix/>
          </a:blip>
          <a:srcRect b="0" l="10800" r="0" t="0"/>
          <a:stretch/>
        </p:blipFill>
        <p:spPr>
          <a:xfrm>
            <a:off x="-3" y="688559"/>
            <a:ext cx="3436854" cy="385296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Photo - Left">
  <p:cSld name="4_Custom Photo - Left">
    <p:spTree>
      <p:nvGrpSpPr>
        <p:cNvPr id="1022" name="Shape 1022"/>
        <p:cNvGrpSpPr/>
        <p:nvPr/>
      </p:nvGrpSpPr>
      <p:grpSpPr>
        <a:xfrm>
          <a:off x="0" y="0"/>
          <a:ext cx="0" cy="0"/>
          <a:chOff x="0" y="0"/>
          <a:chExt cx="0" cy="0"/>
        </a:xfrm>
      </p:grpSpPr>
      <p:sp>
        <p:nvSpPr>
          <p:cNvPr id="1023" name="Google Shape;1023;g25b7794591d_2_489"/>
          <p:cNvSpPr/>
          <p:nvPr/>
        </p:nvSpPr>
        <p:spPr>
          <a:xfrm>
            <a:off x="-4" y="-17178"/>
            <a:ext cx="3703785" cy="687517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4" name="Google Shape;1024;g25b7794591d_2_489"/>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g25b7794591d_2_489"/>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6" name="Google Shape;1026;g25b7794591d_2_489"/>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27" name="Google Shape;1027;g25b7794591d_2_489"/>
          <p:cNvPicPr preferRelativeResize="0"/>
          <p:nvPr/>
        </p:nvPicPr>
        <p:blipFill rotWithShape="1">
          <a:blip r:embed="rId2">
            <a:alphaModFix/>
          </a:blip>
          <a:srcRect b="0" l="5025" r="0" t="0"/>
          <a:stretch/>
        </p:blipFill>
        <p:spPr>
          <a:xfrm>
            <a:off x="-4" y="688559"/>
            <a:ext cx="3517673" cy="3762572"/>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Photo - Left">
  <p:cSld name="5_Custom Photo - Left">
    <p:spTree>
      <p:nvGrpSpPr>
        <p:cNvPr id="1028" name="Shape 1028"/>
        <p:cNvGrpSpPr/>
        <p:nvPr/>
      </p:nvGrpSpPr>
      <p:grpSpPr>
        <a:xfrm>
          <a:off x="0" y="0"/>
          <a:ext cx="0" cy="0"/>
          <a:chOff x="0" y="0"/>
          <a:chExt cx="0" cy="0"/>
        </a:xfrm>
      </p:grpSpPr>
      <p:sp>
        <p:nvSpPr>
          <p:cNvPr id="1029" name="Google Shape;1029;g25b7794591d_2_495"/>
          <p:cNvSpPr/>
          <p:nvPr/>
        </p:nvSpPr>
        <p:spPr>
          <a:xfrm>
            <a:off x="0" y="0"/>
            <a:ext cx="3703784"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0" name="Google Shape;1030;g25b7794591d_2_495"/>
          <p:cNvSpPr txBox="1"/>
          <p:nvPr>
            <p:ph idx="1" type="body"/>
          </p:nvPr>
        </p:nvSpPr>
        <p:spPr>
          <a:xfrm>
            <a:off x="4206240" y="1641059"/>
            <a:ext cx="7341029" cy="45029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lvl1pPr>
            <a:lvl2pPr indent="-342900" lvl="1" marL="914400" algn="l">
              <a:lnSpc>
                <a:spcPct val="90000"/>
              </a:lnSpc>
              <a:spcBef>
                <a:spcPts val="0"/>
              </a:spcBef>
              <a:spcAft>
                <a:spcPts val="0"/>
              </a:spcAft>
              <a:buSzPts val="1800"/>
              <a:buChar char="•"/>
              <a:defRPr/>
            </a:lvl2pPr>
            <a:lvl3pPr indent="-342900" lvl="2" marL="1371600" algn="l">
              <a:lnSpc>
                <a:spcPct val="90000"/>
              </a:lnSpc>
              <a:spcBef>
                <a:spcPts val="0"/>
              </a:spcBef>
              <a:spcAft>
                <a:spcPts val="0"/>
              </a:spcAft>
              <a:buSzPts val="1800"/>
              <a:buChar char="•"/>
              <a:defRPr/>
            </a:lvl3pPr>
            <a:lvl4pPr indent="-342900" lvl="3" marL="1828800" algn="l">
              <a:lnSpc>
                <a:spcPct val="90000"/>
              </a:lnSpc>
              <a:spcBef>
                <a:spcPts val="0"/>
              </a:spcBef>
              <a:spcAft>
                <a:spcPts val="0"/>
              </a:spcAft>
              <a:buSzPts val="1800"/>
              <a:buChar char="•"/>
              <a:defRPr/>
            </a:lvl4pPr>
            <a:lvl5pPr indent="-342900" lvl="4" marL="2286000" algn="l">
              <a:lnSpc>
                <a:spcPct val="90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1" name="Google Shape;1031;g25b7794591d_2_495"/>
          <p:cNvSpPr txBox="1"/>
          <p:nvPr>
            <p:ph type="title"/>
          </p:nvPr>
        </p:nvSpPr>
        <p:spPr>
          <a:xfrm>
            <a:off x="4206240" y="688559"/>
            <a:ext cx="6400801"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2" name="Google Shape;1032;g25b7794591d_2_495"/>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Calibri"/>
                <a:ea typeface="Calibri"/>
                <a:cs typeface="Calibri"/>
                <a:sym typeface="Calibri"/>
              </a:defRPr>
            </a:lvl1pPr>
            <a:lvl2pPr indent="0" lvl="1" marL="0" algn="r">
              <a:spcBef>
                <a:spcPts val="0"/>
              </a:spcBef>
              <a:buNone/>
              <a:defRPr sz="1200">
                <a:solidFill>
                  <a:schemeClr val="dk1"/>
                </a:solidFill>
                <a:latin typeface="Calibri"/>
                <a:ea typeface="Calibri"/>
                <a:cs typeface="Calibri"/>
                <a:sym typeface="Calibri"/>
              </a:defRPr>
            </a:lvl2pPr>
            <a:lvl3pPr indent="0" lvl="2" marL="0" algn="r">
              <a:spcBef>
                <a:spcPts val="0"/>
              </a:spcBef>
              <a:buNone/>
              <a:defRPr sz="1200">
                <a:solidFill>
                  <a:schemeClr val="dk1"/>
                </a:solidFill>
                <a:latin typeface="Calibri"/>
                <a:ea typeface="Calibri"/>
                <a:cs typeface="Calibri"/>
                <a:sym typeface="Calibri"/>
              </a:defRPr>
            </a:lvl3pPr>
            <a:lvl4pPr indent="0" lvl="3" marL="0" algn="r">
              <a:spcBef>
                <a:spcPts val="0"/>
              </a:spcBef>
              <a:buNone/>
              <a:defRPr sz="1200">
                <a:solidFill>
                  <a:schemeClr val="dk1"/>
                </a:solidFill>
                <a:latin typeface="Calibri"/>
                <a:ea typeface="Calibri"/>
                <a:cs typeface="Calibri"/>
                <a:sym typeface="Calibri"/>
              </a:defRPr>
            </a:lvl4pPr>
            <a:lvl5pPr indent="0" lvl="4" marL="0" algn="r">
              <a:spcBef>
                <a:spcPts val="0"/>
              </a:spcBef>
              <a:buNone/>
              <a:defRPr sz="1200">
                <a:solidFill>
                  <a:schemeClr val="dk1"/>
                </a:solidFill>
                <a:latin typeface="Calibri"/>
                <a:ea typeface="Calibri"/>
                <a:cs typeface="Calibri"/>
                <a:sym typeface="Calibri"/>
              </a:defRPr>
            </a:lvl5pPr>
            <a:lvl6pPr indent="0" lvl="5" marL="0" algn="r">
              <a:spcBef>
                <a:spcPts val="0"/>
              </a:spcBef>
              <a:buNone/>
              <a:defRPr sz="1200">
                <a:solidFill>
                  <a:schemeClr val="dk1"/>
                </a:solidFill>
                <a:latin typeface="Calibri"/>
                <a:ea typeface="Calibri"/>
                <a:cs typeface="Calibri"/>
                <a:sym typeface="Calibri"/>
              </a:defRPr>
            </a:lvl6pPr>
            <a:lvl7pPr indent="0" lvl="6" marL="0" algn="r">
              <a:spcBef>
                <a:spcPts val="0"/>
              </a:spcBef>
              <a:buNone/>
              <a:defRPr sz="1200">
                <a:solidFill>
                  <a:schemeClr val="dk1"/>
                </a:solidFill>
                <a:latin typeface="Calibri"/>
                <a:ea typeface="Calibri"/>
                <a:cs typeface="Calibri"/>
                <a:sym typeface="Calibri"/>
              </a:defRPr>
            </a:lvl7pPr>
            <a:lvl8pPr indent="0" lvl="7" marL="0" algn="r">
              <a:spcBef>
                <a:spcPts val="0"/>
              </a:spcBef>
              <a:buNone/>
              <a:defRPr sz="1200">
                <a:solidFill>
                  <a:schemeClr val="dk1"/>
                </a:solidFill>
                <a:latin typeface="Calibri"/>
                <a:ea typeface="Calibri"/>
                <a:cs typeface="Calibri"/>
                <a:sym typeface="Calibri"/>
              </a:defRPr>
            </a:lvl8pPr>
            <a:lvl9pPr indent="0" lvl="8" mar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33" name="Google Shape;1033;g25b7794591d_2_495"/>
          <p:cNvPicPr preferRelativeResize="0"/>
          <p:nvPr/>
        </p:nvPicPr>
        <p:blipFill rotWithShape="1">
          <a:blip r:embed="rId2">
            <a:alphaModFix/>
          </a:blip>
          <a:srcRect b="0" l="19382" r="0" t="0"/>
          <a:stretch/>
        </p:blipFill>
        <p:spPr>
          <a:xfrm>
            <a:off x="0" y="688559"/>
            <a:ext cx="3411266" cy="3685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of a Graduate - Columns 1">
  <p:cSld name="Portrait of a Graduate - Columns_1">
    <p:spTree>
      <p:nvGrpSpPr>
        <p:cNvPr id="1034" name="Shape 1034"/>
        <p:cNvGrpSpPr/>
        <p:nvPr/>
      </p:nvGrpSpPr>
      <p:grpSpPr>
        <a:xfrm>
          <a:off x="0" y="0"/>
          <a:ext cx="0" cy="0"/>
          <a:chOff x="0" y="0"/>
          <a:chExt cx="0" cy="0"/>
        </a:xfrm>
      </p:grpSpPr>
      <p:sp>
        <p:nvSpPr>
          <p:cNvPr id="1035" name="Google Shape;1035;g25b7794591d_2_501"/>
          <p:cNvSpPr/>
          <p:nvPr/>
        </p:nvSpPr>
        <p:spPr>
          <a:xfrm>
            <a:off x="0" y="3484278"/>
            <a:ext cx="2441400" cy="3390900"/>
          </a:xfrm>
          <a:prstGeom prst="rect">
            <a:avLst/>
          </a:prstGeom>
          <a:gradFill>
            <a:gsLst>
              <a:gs pos="0">
                <a:schemeClr val="accent4"/>
              </a:gs>
              <a:gs pos="100000">
                <a:srgbClr val="87120A"/>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6" name="Google Shape;1036;g25b7794591d_2_501"/>
          <p:cNvSpPr/>
          <p:nvPr/>
        </p:nvSpPr>
        <p:spPr>
          <a:xfrm>
            <a:off x="4872972" y="3484278"/>
            <a:ext cx="2441400" cy="3390900"/>
          </a:xfrm>
          <a:prstGeom prst="rect">
            <a:avLst/>
          </a:prstGeom>
          <a:gradFill>
            <a:gsLst>
              <a:gs pos="0">
                <a:schemeClr val="accent1"/>
              </a:gs>
              <a:gs pos="100000">
                <a:srgbClr val="0F5F64"/>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7" name="Google Shape;1037;g25b7794591d_2_501"/>
          <p:cNvSpPr/>
          <p:nvPr/>
        </p:nvSpPr>
        <p:spPr>
          <a:xfrm>
            <a:off x="2438400" y="3484278"/>
            <a:ext cx="2441400" cy="3390900"/>
          </a:xfrm>
          <a:prstGeom prst="rect">
            <a:avLst/>
          </a:prstGeom>
          <a:gradFill>
            <a:gsLst>
              <a:gs pos="0">
                <a:schemeClr val="accent2"/>
              </a:gs>
              <a:gs pos="100000">
                <a:srgbClr val="894D07"/>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8" name="Google Shape;1038;g25b7794591d_2_501"/>
          <p:cNvSpPr/>
          <p:nvPr/>
        </p:nvSpPr>
        <p:spPr>
          <a:xfrm>
            <a:off x="7303743" y="3484278"/>
            <a:ext cx="2441400" cy="3390900"/>
          </a:xfrm>
          <a:prstGeom prst="rect">
            <a:avLst/>
          </a:prstGeom>
          <a:gradFill>
            <a:gsLst>
              <a:gs pos="0">
                <a:schemeClr val="accent3"/>
              </a:gs>
              <a:gs pos="100000">
                <a:srgbClr val="2C5E46"/>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9" name="Google Shape;1039;g25b7794591d_2_501"/>
          <p:cNvSpPr/>
          <p:nvPr/>
        </p:nvSpPr>
        <p:spPr>
          <a:xfrm>
            <a:off x="9711708" y="3484278"/>
            <a:ext cx="2479500" cy="3390900"/>
          </a:xfrm>
          <a:prstGeom prst="rect">
            <a:avLst/>
          </a:prstGeom>
          <a:gradFill>
            <a:gsLst>
              <a:gs pos="0">
                <a:srgbClr val="F4CD3B"/>
              </a:gs>
              <a:gs pos="100000">
                <a:srgbClr val="DBB011"/>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40" name="Google Shape;1040;g25b7794591d_2_501"/>
          <p:cNvPicPr preferRelativeResize="0"/>
          <p:nvPr/>
        </p:nvPicPr>
        <p:blipFill rotWithShape="1">
          <a:blip r:embed="rId2">
            <a:alphaModFix/>
          </a:blip>
          <a:srcRect b="0" l="0" r="0" t="0"/>
          <a:stretch/>
        </p:blipFill>
        <p:spPr>
          <a:xfrm>
            <a:off x="537147" y="1784957"/>
            <a:ext cx="1347116" cy="1325562"/>
          </a:xfrm>
          <a:prstGeom prst="rect">
            <a:avLst/>
          </a:prstGeom>
          <a:noFill/>
          <a:ln>
            <a:noFill/>
          </a:ln>
        </p:spPr>
      </p:pic>
      <p:pic>
        <p:nvPicPr>
          <p:cNvPr id="1041" name="Google Shape;1041;g25b7794591d_2_501"/>
          <p:cNvPicPr preferRelativeResize="0"/>
          <p:nvPr/>
        </p:nvPicPr>
        <p:blipFill rotWithShape="1">
          <a:blip r:embed="rId3">
            <a:alphaModFix/>
          </a:blip>
          <a:srcRect b="0" l="0" r="0" t="0"/>
          <a:stretch/>
        </p:blipFill>
        <p:spPr>
          <a:xfrm>
            <a:off x="2993136" y="1939283"/>
            <a:ext cx="1260901" cy="1131577"/>
          </a:xfrm>
          <a:prstGeom prst="rect">
            <a:avLst/>
          </a:prstGeom>
          <a:noFill/>
          <a:ln>
            <a:noFill/>
          </a:ln>
        </p:spPr>
      </p:pic>
      <p:pic>
        <p:nvPicPr>
          <p:cNvPr id="1042" name="Google Shape;1042;g25b7794591d_2_501"/>
          <p:cNvPicPr preferRelativeResize="0"/>
          <p:nvPr/>
        </p:nvPicPr>
        <p:blipFill rotWithShape="1">
          <a:blip r:embed="rId4">
            <a:alphaModFix/>
          </a:blip>
          <a:srcRect b="0" l="0" r="0" t="0"/>
          <a:stretch/>
        </p:blipFill>
        <p:spPr>
          <a:xfrm>
            <a:off x="7789008" y="1709518"/>
            <a:ext cx="1379447" cy="1379447"/>
          </a:xfrm>
          <a:prstGeom prst="rect">
            <a:avLst/>
          </a:prstGeom>
          <a:noFill/>
          <a:ln>
            <a:noFill/>
          </a:ln>
        </p:spPr>
      </p:pic>
      <p:pic>
        <p:nvPicPr>
          <p:cNvPr id="1043" name="Google Shape;1043;g25b7794591d_2_501"/>
          <p:cNvPicPr preferRelativeResize="0"/>
          <p:nvPr/>
        </p:nvPicPr>
        <p:blipFill rotWithShape="1">
          <a:blip r:embed="rId5">
            <a:alphaModFix/>
          </a:blip>
          <a:srcRect b="0" l="0" r="0" t="0"/>
          <a:stretch/>
        </p:blipFill>
        <p:spPr>
          <a:xfrm>
            <a:off x="10245587" y="1687965"/>
            <a:ext cx="1422555" cy="1422555"/>
          </a:xfrm>
          <a:prstGeom prst="rect">
            <a:avLst/>
          </a:prstGeom>
          <a:noFill/>
          <a:ln>
            <a:noFill/>
          </a:ln>
        </p:spPr>
      </p:pic>
      <p:sp>
        <p:nvSpPr>
          <p:cNvPr id="1044" name="Google Shape;1044;g25b7794591d_2_501"/>
          <p:cNvSpPr/>
          <p:nvPr/>
        </p:nvSpPr>
        <p:spPr>
          <a:xfrm rot="10800000">
            <a:off x="896740" y="3431100"/>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5" name="Google Shape;1045;g25b7794591d_2_501"/>
          <p:cNvSpPr/>
          <p:nvPr/>
        </p:nvSpPr>
        <p:spPr>
          <a:xfrm rot="10800000">
            <a:off x="3341744" y="3431100"/>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6" name="Google Shape;1046;g25b7794591d_2_501"/>
          <p:cNvSpPr/>
          <p:nvPr/>
        </p:nvSpPr>
        <p:spPr>
          <a:xfrm rot="10800000">
            <a:off x="5768460" y="3431981"/>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7" name="Google Shape;1047;g25b7794591d_2_501"/>
          <p:cNvSpPr/>
          <p:nvPr/>
        </p:nvSpPr>
        <p:spPr>
          <a:xfrm rot="10800000">
            <a:off x="8185524" y="3419281"/>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8" name="Google Shape;1048;g25b7794591d_2_501"/>
          <p:cNvSpPr/>
          <p:nvPr/>
        </p:nvSpPr>
        <p:spPr>
          <a:xfrm rot="10800000">
            <a:off x="10642024" y="3419281"/>
            <a:ext cx="655200" cy="53130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49" name="Google Shape;1049;g25b7794591d_2_501"/>
          <p:cNvPicPr preferRelativeResize="0"/>
          <p:nvPr/>
        </p:nvPicPr>
        <p:blipFill rotWithShape="1">
          <a:blip r:embed="rId6">
            <a:alphaModFix/>
          </a:blip>
          <a:srcRect b="0" l="0" r="0" t="0"/>
          <a:stretch/>
        </p:blipFill>
        <p:spPr>
          <a:xfrm>
            <a:off x="5354306" y="1736511"/>
            <a:ext cx="1497995" cy="1379447"/>
          </a:xfrm>
          <a:prstGeom prst="rect">
            <a:avLst/>
          </a:prstGeom>
          <a:noFill/>
          <a:ln>
            <a:noFill/>
          </a:ln>
        </p:spPr>
      </p:pic>
      <p:sp>
        <p:nvSpPr>
          <p:cNvPr id="1050" name="Google Shape;1050;g25b7794591d_2_501"/>
          <p:cNvSpPr txBox="1"/>
          <p:nvPr>
            <p:ph type="title"/>
          </p:nvPr>
        </p:nvSpPr>
        <p:spPr>
          <a:xfrm>
            <a:off x="855979" y="367583"/>
            <a:ext cx="9903600" cy="905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rtl="0">
              <a:spcBef>
                <a:spcPts val="8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1" name="Google Shape;1051;g25b7794591d_2_501"/>
          <p:cNvSpPr txBox="1"/>
          <p:nvPr/>
        </p:nvSpPr>
        <p:spPr>
          <a:xfrm>
            <a:off x="137160" y="4306137"/>
            <a:ext cx="21792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STUDENT </a:t>
            </a:r>
            <a:endParaRPr/>
          </a:p>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ACHIEVEMENT</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Improve student achievement through rigorous curriculum and instruction providing students with evidence-based educational experiences that not only engage but also excite, prepare, and support students.</a:t>
            </a:r>
            <a:endParaRPr/>
          </a:p>
        </p:txBody>
      </p:sp>
      <p:sp>
        <p:nvSpPr>
          <p:cNvPr id="1052" name="Google Shape;1052;g25b7794591d_2_501"/>
          <p:cNvSpPr txBox="1"/>
          <p:nvPr/>
        </p:nvSpPr>
        <p:spPr>
          <a:xfrm>
            <a:off x="2503423" y="4304434"/>
            <a:ext cx="22986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DIVERSITY, EQUITY, INCLUSION, AND BELONGING</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Foster and instill a culture of diversity, equity, inclusion, and belonging across the district and address opportunity gaps.</a:t>
            </a:r>
            <a:endParaRPr/>
          </a:p>
        </p:txBody>
      </p:sp>
      <p:sp>
        <p:nvSpPr>
          <p:cNvPr id="1053" name="Google Shape;1053;g25b7794591d_2_501"/>
          <p:cNvSpPr txBox="1"/>
          <p:nvPr/>
        </p:nvSpPr>
        <p:spPr>
          <a:xfrm>
            <a:off x="4877967" y="4304434"/>
            <a:ext cx="24414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HIGHLY EFFECTIVE, CULTURALLY RESPONSIVE WORKFORCE</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Hire, support, and retain a highly effective, culturally responsive and diverse workforce.</a:t>
            </a:r>
            <a:endParaRPr/>
          </a:p>
        </p:txBody>
      </p:sp>
      <p:sp>
        <p:nvSpPr>
          <p:cNvPr id="1054" name="Google Shape;1054;g25b7794591d_2_501"/>
          <p:cNvSpPr txBox="1"/>
          <p:nvPr/>
        </p:nvSpPr>
        <p:spPr>
          <a:xfrm>
            <a:off x="7472195" y="4304434"/>
            <a:ext cx="20985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OUTREACH AND ENGAGEMENT</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Effectively engage students, employees, families, and community members to improve opportunities and outcomes for all students.</a:t>
            </a:r>
            <a:endParaRPr/>
          </a:p>
        </p:txBody>
      </p:sp>
      <p:sp>
        <p:nvSpPr>
          <p:cNvPr id="1055" name="Google Shape;1055;g25b7794591d_2_501"/>
          <p:cNvSpPr txBox="1"/>
          <p:nvPr/>
        </p:nvSpPr>
        <p:spPr>
          <a:xfrm>
            <a:off x="9925987" y="4304434"/>
            <a:ext cx="2098500" cy="2144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1600"/>
              <a:buFont typeface="Arial"/>
              <a:buNone/>
            </a:pPr>
            <a:r>
              <a:rPr b="1" lang="en-US" sz="1600">
                <a:solidFill>
                  <a:schemeClr val="lt1"/>
                </a:solidFill>
                <a:latin typeface="Calibri"/>
                <a:ea typeface="Calibri"/>
                <a:cs typeface="Calibri"/>
                <a:sym typeface="Calibri"/>
              </a:rPr>
              <a:t>ORGANIZATIONAL HEALTH AND EFFECTIVENESS</a:t>
            </a:r>
            <a:endParaRPr/>
          </a:p>
          <a:p>
            <a:pPr indent="0" lvl="0" marL="0" marR="0" rtl="0" algn="ctr">
              <a:lnSpc>
                <a:spcPct val="90000"/>
              </a:lnSpc>
              <a:spcBef>
                <a:spcPts val="0"/>
              </a:spcBef>
              <a:spcAft>
                <a:spcPts val="0"/>
              </a:spcAft>
              <a:buClr>
                <a:schemeClr val="dk2"/>
              </a:buClr>
              <a:buSzPts val="1200"/>
              <a:buFont typeface="Arial"/>
              <a:buNone/>
            </a:pPr>
            <a:r>
              <a:t/>
            </a:r>
            <a:endParaRPr sz="12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2"/>
              </a:buClr>
              <a:buSzPts val="1200"/>
              <a:buFont typeface="Arial"/>
              <a:buNone/>
            </a:pPr>
            <a:r>
              <a:rPr lang="en-US" sz="1200">
                <a:solidFill>
                  <a:schemeClr val="lt1"/>
                </a:solidFill>
                <a:latin typeface="Calibri"/>
                <a:ea typeface="Calibri"/>
                <a:cs typeface="Calibri"/>
                <a:sym typeface="Calibri"/>
              </a:rPr>
              <a:t>Foster a culture of continuous improvement to maximize organizational effectiveness and efficiency, support the well-being of our team members, and provide formal recognition of their efforts.</a:t>
            </a:r>
            <a:endParaRPr/>
          </a:p>
        </p:txBody>
      </p:sp>
      <p:sp>
        <p:nvSpPr>
          <p:cNvPr id="1056" name="Google Shape;1056;g25b7794591d_2_50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chemeClr val="lt1"/>
                </a:solidFill>
                <a:latin typeface="Calibri"/>
                <a:ea typeface="Calibri"/>
                <a:cs typeface="Calibri"/>
                <a:sym typeface="Calibri"/>
              </a:defRPr>
            </a:lvl1pPr>
            <a:lvl2pPr indent="0" lvl="1" marL="0" rtl="0" algn="r">
              <a:spcBef>
                <a:spcPts val="0"/>
              </a:spcBef>
              <a:buNone/>
              <a:defRPr sz="1200">
                <a:solidFill>
                  <a:schemeClr val="lt1"/>
                </a:solidFill>
                <a:latin typeface="Calibri"/>
                <a:ea typeface="Calibri"/>
                <a:cs typeface="Calibri"/>
                <a:sym typeface="Calibri"/>
              </a:defRPr>
            </a:lvl2pPr>
            <a:lvl3pPr indent="0" lvl="2" marL="0" rtl="0" algn="r">
              <a:spcBef>
                <a:spcPts val="0"/>
              </a:spcBef>
              <a:buNone/>
              <a:defRPr sz="1200">
                <a:solidFill>
                  <a:schemeClr val="lt1"/>
                </a:solidFill>
                <a:latin typeface="Calibri"/>
                <a:ea typeface="Calibri"/>
                <a:cs typeface="Calibri"/>
                <a:sym typeface="Calibri"/>
              </a:defRPr>
            </a:lvl3pPr>
            <a:lvl4pPr indent="0" lvl="3" marL="0" rtl="0" algn="r">
              <a:spcBef>
                <a:spcPts val="0"/>
              </a:spcBef>
              <a:buNone/>
              <a:defRPr sz="1200">
                <a:solidFill>
                  <a:schemeClr val="lt1"/>
                </a:solidFill>
                <a:latin typeface="Calibri"/>
                <a:ea typeface="Calibri"/>
                <a:cs typeface="Calibri"/>
                <a:sym typeface="Calibri"/>
              </a:defRPr>
            </a:lvl4pPr>
            <a:lvl5pPr indent="0" lvl="4" marL="0" rtl="0" algn="r">
              <a:spcBef>
                <a:spcPts val="0"/>
              </a:spcBef>
              <a:buNone/>
              <a:defRPr sz="1200">
                <a:solidFill>
                  <a:schemeClr val="lt1"/>
                </a:solidFill>
                <a:latin typeface="Calibri"/>
                <a:ea typeface="Calibri"/>
                <a:cs typeface="Calibri"/>
                <a:sym typeface="Calibri"/>
              </a:defRPr>
            </a:lvl5pPr>
            <a:lvl6pPr indent="0" lvl="5" marL="0" rtl="0" algn="r">
              <a:spcBef>
                <a:spcPts val="0"/>
              </a:spcBef>
              <a:buNone/>
              <a:defRPr sz="1200">
                <a:solidFill>
                  <a:schemeClr val="lt1"/>
                </a:solidFill>
                <a:latin typeface="Calibri"/>
                <a:ea typeface="Calibri"/>
                <a:cs typeface="Calibri"/>
                <a:sym typeface="Calibri"/>
              </a:defRPr>
            </a:lvl6pPr>
            <a:lvl7pPr indent="0" lvl="6" marL="0" rtl="0" algn="r">
              <a:spcBef>
                <a:spcPts val="0"/>
              </a:spcBef>
              <a:buNone/>
              <a:defRPr sz="1200">
                <a:solidFill>
                  <a:schemeClr val="lt1"/>
                </a:solidFill>
                <a:latin typeface="Calibri"/>
                <a:ea typeface="Calibri"/>
                <a:cs typeface="Calibri"/>
                <a:sym typeface="Calibri"/>
              </a:defRPr>
            </a:lvl7pPr>
            <a:lvl8pPr indent="0" lvl="7" marL="0" rtl="0" algn="r">
              <a:spcBef>
                <a:spcPts val="0"/>
              </a:spcBef>
              <a:buNone/>
              <a:defRPr sz="1200">
                <a:solidFill>
                  <a:schemeClr val="lt1"/>
                </a:solidFill>
                <a:latin typeface="Calibri"/>
                <a:ea typeface="Calibri"/>
                <a:cs typeface="Calibri"/>
                <a:sym typeface="Calibri"/>
              </a:defRPr>
            </a:lvl8pPr>
            <a:lvl9pPr indent="0" lvl="8" marL="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allouts">
  <p:cSld name="3 Callouts">
    <p:spTree>
      <p:nvGrpSpPr>
        <p:cNvPr id="87" name="Shape 87"/>
        <p:cNvGrpSpPr/>
        <p:nvPr/>
      </p:nvGrpSpPr>
      <p:grpSpPr>
        <a:xfrm>
          <a:off x="0" y="0"/>
          <a:ext cx="0" cy="0"/>
          <a:chOff x="0" y="0"/>
          <a:chExt cx="0" cy="0"/>
        </a:xfrm>
      </p:grpSpPr>
      <p:sp>
        <p:nvSpPr>
          <p:cNvPr id="88" name="Google Shape;88;p36"/>
          <p:cNvSpPr txBox="1"/>
          <p:nvPr>
            <p:ph type="title"/>
          </p:nvPr>
        </p:nvSpPr>
        <p:spPr>
          <a:xfrm>
            <a:off x="855979" y="367583"/>
            <a:ext cx="10475596" cy="90525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a:solidFill>
                  <a:schemeClr val="dk1"/>
                </a:solidFill>
                <a:latin typeface="Calibri"/>
                <a:ea typeface="Calibri"/>
                <a:cs typeface="Calibri"/>
                <a:sym typeface="Calibri"/>
              </a:defRPr>
            </a:lvl1pPr>
            <a:lvl2pPr lvl="1" algn="l">
              <a:lnSpc>
                <a:spcPct val="100000"/>
              </a:lnSpc>
              <a:spcBef>
                <a:spcPts val="8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6"/>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0" name="Google Shape;90;p36"/>
          <p:cNvSpPr txBox="1"/>
          <p:nvPr>
            <p:ph idx="1" type="body"/>
          </p:nvPr>
        </p:nvSpPr>
        <p:spPr>
          <a:xfrm>
            <a:off x="855978" y="1289508"/>
            <a:ext cx="10475597" cy="173944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dk1"/>
                </a:solidFill>
              </a:defRPr>
            </a:lvl1pPr>
            <a:lvl2pPr indent="-330200" lvl="1" marL="914400" algn="l">
              <a:lnSpc>
                <a:spcPct val="90000"/>
              </a:lnSpc>
              <a:spcBef>
                <a:spcPts val="0"/>
              </a:spcBef>
              <a:spcAft>
                <a:spcPts val="0"/>
              </a:spcAft>
              <a:buSzPts val="1600"/>
              <a:buChar char="•"/>
              <a:defRPr>
                <a:solidFill>
                  <a:schemeClr val="dk1"/>
                </a:solidFill>
              </a:defRPr>
            </a:lvl2pPr>
            <a:lvl3pPr indent="-317500" lvl="2" marL="1371600" algn="l">
              <a:lnSpc>
                <a:spcPct val="90000"/>
              </a:lnSpc>
              <a:spcBef>
                <a:spcPts val="0"/>
              </a:spcBef>
              <a:spcAft>
                <a:spcPts val="0"/>
              </a:spcAft>
              <a:buSzPts val="1400"/>
              <a:buChar char="•"/>
              <a:defRPr>
                <a:solidFill>
                  <a:schemeClr val="dk1"/>
                </a:solidFill>
              </a:defRPr>
            </a:lvl3pPr>
            <a:lvl4pPr indent="-304800" lvl="3" marL="1828800" algn="l">
              <a:lnSpc>
                <a:spcPct val="90000"/>
              </a:lnSpc>
              <a:spcBef>
                <a:spcPts val="0"/>
              </a:spcBef>
              <a:spcAft>
                <a:spcPts val="0"/>
              </a:spcAft>
              <a:buSzPts val="1200"/>
              <a:buChar char="•"/>
              <a:defRPr>
                <a:solidFill>
                  <a:schemeClr val="dk1"/>
                </a:solidFill>
              </a:defRPr>
            </a:lvl4pPr>
            <a:lvl5pPr indent="-304800" lvl="4" marL="2286000" algn="l">
              <a:lnSpc>
                <a:spcPct val="90000"/>
              </a:lnSpc>
              <a:spcBef>
                <a:spcPts val="0"/>
              </a:spcBef>
              <a:spcAft>
                <a:spcPts val="0"/>
              </a:spcAft>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36"/>
          <p:cNvSpPr/>
          <p:nvPr/>
        </p:nvSpPr>
        <p:spPr>
          <a:xfrm>
            <a:off x="850732" y="3188672"/>
            <a:ext cx="3360421" cy="3200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 name="Google Shape;92;p36"/>
          <p:cNvSpPr/>
          <p:nvPr/>
        </p:nvSpPr>
        <p:spPr>
          <a:xfrm>
            <a:off x="4415790" y="3181052"/>
            <a:ext cx="3360421" cy="3200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p36"/>
          <p:cNvSpPr/>
          <p:nvPr/>
        </p:nvSpPr>
        <p:spPr>
          <a:xfrm>
            <a:off x="7967132" y="3188672"/>
            <a:ext cx="3364992" cy="3187636"/>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36"/>
          <p:cNvSpPr txBox="1"/>
          <p:nvPr/>
        </p:nvSpPr>
        <p:spPr>
          <a:xfrm>
            <a:off x="7961001" y="5316006"/>
            <a:ext cx="3374136" cy="90525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2400"/>
              <a:buFont typeface="Arial"/>
              <a:buNone/>
            </a:pPr>
            <a:r>
              <a:t/>
            </a:r>
            <a:endParaRPr b="1" i="0" sz="2400" u="none" cap="none" strike="noStrike">
              <a:solidFill>
                <a:schemeClr val="lt1"/>
              </a:solidFill>
              <a:latin typeface="Calibri"/>
              <a:ea typeface="Calibri"/>
              <a:cs typeface="Calibri"/>
              <a:sym typeface="Calibri"/>
            </a:endParaRPr>
          </a:p>
        </p:txBody>
      </p:sp>
      <p:sp>
        <p:nvSpPr>
          <p:cNvPr id="95" name="Google Shape;95;p36"/>
          <p:cNvSpPr txBox="1"/>
          <p:nvPr>
            <p:ph idx="2" type="body"/>
          </p:nvPr>
        </p:nvSpPr>
        <p:spPr>
          <a:xfrm>
            <a:off x="8107679" y="3356312"/>
            <a:ext cx="3108960" cy="28649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36"/>
          <p:cNvSpPr txBox="1"/>
          <p:nvPr>
            <p:ph idx="3" type="body"/>
          </p:nvPr>
        </p:nvSpPr>
        <p:spPr>
          <a:xfrm>
            <a:off x="976462"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6"/>
          <p:cNvSpPr txBox="1"/>
          <p:nvPr>
            <p:ph idx="4" type="body"/>
          </p:nvPr>
        </p:nvSpPr>
        <p:spPr>
          <a:xfrm>
            <a:off x="4539848" y="3356312"/>
            <a:ext cx="3107858" cy="28346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800"/>
              <a:buNone/>
              <a:defRPr>
                <a:solidFill>
                  <a:schemeClr val="lt1"/>
                </a:solidFill>
              </a:defRPr>
            </a:lvl1pPr>
            <a:lvl2pPr indent="-330200" lvl="1" marL="914400" algn="l">
              <a:lnSpc>
                <a:spcPct val="90000"/>
              </a:lnSpc>
              <a:spcBef>
                <a:spcPts val="0"/>
              </a:spcBef>
              <a:spcAft>
                <a:spcPts val="0"/>
              </a:spcAft>
              <a:buSzPts val="1600"/>
              <a:buChar char="•"/>
              <a:defRPr>
                <a:solidFill>
                  <a:schemeClr val="lt1"/>
                </a:solidFill>
              </a:defRPr>
            </a:lvl2pPr>
            <a:lvl3pPr indent="-317500" lvl="2" marL="1371600" algn="l">
              <a:lnSpc>
                <a:spcPct val="90000"/>
              </a:lnSpc>
              <a:spcBef>
                <a:spcPts val="0"/>
              </a:spcBef>
              <a:spcAft>
                <a:spcPts val="0"/>
              </a:spcAft>
              <a:buSzPts val="1400"/>
              <a:buChar char="•"/>
              <a:defRPr>
                <a:solidFill>
                  <a:schemeClr val="lt1"/>
                </a:solidFill>
              </a:defRPr>
            </a:lvl3pPr>
            <a:lvl4pPr indent="-304800" lvl="3" marL="1828800" algn="l">
              <a:lnSpc>
                <a:spcPct val="90000"/>
              </a:lnSpc>
              <a:spcBef>
                <a:spcPts val="0"/>
              </a:spcBef>
              <a:spcAft>
                <a:spcPts val="0"/>
              </a:spcAft>
              <a:buSzPts val="1200"/>
              <a:buChar char="•"/>
              <a:defRPr>
                <a:solidFill>
                  <a:schemeClr val="lt1"/>
                </a:solidFill>
              </a:defRPr>
            </a:lvl4pPr>
            <a:lvl5pPr indent="-304800" lvl="4" marL="2286000" algn="l">
              <a:lnSpc>
                <a:spcPct val="90000"/>
              </a:lnSpc>
              <a:spcBef>
                <a:spcPts val="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45" Type="http://schemas.openxmlformats.org/officeDocument/2006/relationships/theme" Target="../theme/theme3.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2.xml"/><Relationship Id="rId20" Type="http://schemas.openxmlformats.org/officeDocument/2006/relationships/slideLayout" Target="../slideLayouts/slideLayout62.xml"/><Relationship Id="rId42" Type="http://schemas.openxmlformats.org/officeDocument/2006/relationships/slideLayout" Target="../slideLayouts/slideLayout84.xml"/><Relationship Id="rId41" Type="http://schemas.openxmlformats.org/officeDocument/2006/relationships/slideLayout" Target="../slideLayouts/slideLayout83.xml"/><Relationship Id="rId22" Type="http://schemas.openxmlformats.org/officeDocument/2006/relationships/slideLayout" Target="../slideLayouts/slideLayout64.xml"/><Relationship Id="rId44" Type="http://schemas.openxmlformats.org/officeDocument/2006/relationships/slideLayout" Target="../slideLayouts/slideLayout86.xml"/><Relationship Id="rId21" Type="http://schemas.openxmlformats.org/officeDocument/2006/relationships/slideLayout" Target="../slideLayouts/slideLayout63.xml"/><Relationship Id="rId43" Type="http://schemas.openxmlformats.org/officeDocument/2006/relationships/slideLayout" Target="../slideLayouts/slideLayout85.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45" Type="http://schemas.openxmlformats.org/officeDocument/2006/relationships/theme" Target="../theme/theme2.xml"/><Relationship Id="rId1" Type="http://schemas.openxmlformats.org/officeDocument/2006/relationships/image" Target="../media/image42.png"/><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5" Type="http://schemas.openxmlformats.org/officeDocument/2006/relationships/slideLayout" Target="../slideLayouts/slideLayout47.xml"/><Relationship Id="rId6" Type="http://schemas.openxmlformats.org/officeDocument/2006/relationships/slideLayout" Target="../slideLayouts/slideLayout48.xml"/><Relationship Id="rId29" Type="http://schemas.openxmlformats.org/officeDocument/2006/relationships/slideLayout" Target="../slideLayouts/slideLayout71.xml"/><Relationship Id="rId7" Type="http://schemas.openxmlformats.org/officeDocument/2006/relationships/slideLayout" Target="../slideLayouts/slideLayout49.xml"/><Relationship Id="rId8" Type="http://schemas.openxmlformats.org/officeDocument/2006/relationships/slideLayout" Target="../slideLayouts/slideLayout50.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11" Type="http://schemas.openxmlformats.org/officeDocument/2006/relationships/slideLayout" Target="../slideLayouts/slideLayout53.xml"/><Relationship Id="rId33" Type="http://schemas.openxmlformats.org/officeDocument/2006/relationships/slideLayout" Target="../slideLayouts/slideLayout75.xml"/><Relationship Id="rId10" Type="http://schemas.openxmlformats.org/officeDocument/2006/relationships/slideLayout" Target="../slideLayouts/slideLayout52.xml"/><Relationship Id="rId32" Type="http://schemas.openxmlformats.org/officeDocument/2006/relationships/slideLayout" Target="../slideLayouts/slideLayout74.xml"/><Relationship Id="rId13" Type="http://schemas.openxmlformats.org/officeDocument/2006/relationships/slideLayout" Target="../slideLayouts/slideLayout55.xml"/><Relationship Id="rId35" Type="http://schemas.openxmlformats.org/officeDocument/2006/relationships/slideLayout" Target="../slideLayouts/slideLayout77.xml"/><Relationship Id="rId12" Type="http://schemas.openxmlformats.org/officeDocument/2006/relationships/slideLayout" Target="../slideLayouts/slideLayout54.xml"/><Relationship Id="rId34" Type="http://schemas.openxmlformats.org/officeDocument/2006/relationships/slideLayout" Target="../slideLayouts/slideLayout76.xml"/><Relationship Id="rId15" Type="http://schemas.openxmlformats.org/officeDocument/2006/relationships/slideLayout" Target="../slideLayouts/slideLayout57.xml"/><Relationship Id="rId37" Type="http://schemas.openxmlformats.org/officeDocument/2006/relationships/slideLayout" Target="../slideLayouts/slideLayout79.xml"/><Relationship Id="rId14" Type="http://schemas.openxmlformats.org/officeDocument/2006/relationships/slideLayout" Target="../slideLayouts/slideLayout56.xml"/><Relationship Id="rId36" Type="http://schemas.openxmlformats.org/officeDocument/2006/relationships/slideLayout" Target="../slideLayouts/slideLayout78.xml"/><Relationship Id="rId17" Type="http://schemas.openxmlformats.org/officeDocument/2006/relationships/slideLayout" Target="../slideLayouts/slideLayout59.xml"/><Relationship Id="rId39" Type="http://schemas.openxmlformats.org/officeDocument/2006/relationships/slideLayout" Target="../slideLayouts/slideLayout81.xml"/><Relationship Id="rId16" Type="http://schemas.openxmlformats.org/officeDocument/2006/relationships/slideLayout" Target="../slideLayouts/slideLayout58.xml"/><Relationship Id="rId38" Type="http://schemas.openxmlformats.org/officeDocument/2006/relationships/slideLayout" Target="../slideLayouts/slideLayout80.xml"/><Relationship Id="rId19" Type="http://schemas.openxmlformats.org/officeDocument/2006/relationships/slideLayout" Target="../slideLayouts/slideLayout61.xml"/><Relationship Id="rId1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53440" y="304165"/>
            <a:ext cx="10515600" cy="10064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853440" y="1295400"/>
            <a:ext cx="10515600" cy="480536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0"/>
              </a:spcBef>
              <a:spcAft>
                <a:spcPts val="0"/>
              </a:spcAft>
              <a:buClr>
                <a:schemeClr val="accent4"/>
              </a:buClr>
              <a:buSzPts val="1800"/>
              <a:buFont typeface="Arial"/>
              <a:buNone/>
              <a:defRPr b="0" i="0" sz="1800" u="none" cap="none" strike="noStrike">
                <a:solidFill>
                  <a:schemeClr val="dk1"/>
                </a:solidFill>
                <a:latin typeface="Calibri"/>
                <a:ea typeface="Calibri"/>
                <a:cs typeface="Calibri"/>
                <a:sym typeface="Calibri"/>
              </a:defRPr>
            </a:lvl1pPr>
            <a:lvl2pPr indent="-330200" lvl="1" marL="914400" marR="0" rtl="0" algn="l">
              <a:lnSpc>
                <a:spcPct val="90000"/>
              </a:lnSpc>
              <a:spcBef>
                <a:spcPts val="0"/>
              </a:spcBef>
              <a:spcAft>
                <a:spcPts val="0"/>
              </a:spcAft>
              <a:buClr>
                <a:schemeClr val="accent5"/>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0"/>
              </a:spcBef>
              <a:spcAft>
                <a:spcPts val="0"/>
              </a:spcAft>
              <a:buClr>
                <a:schemeClr val="accent5"/>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0"/>
              </a:spcBef>
              <a:spcAft>
                <a:spcPts val="0"/>
              </a:spcAft>
              <a:buClr>
                <a:schemeClr val="accent5"/>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0"/>
              </a:spcBef>
              <a:spcAft>
                <a:spcPts val="0"/>
              </a:spcAft>
              <a:buClr>
                <a:schemeClr val="accent5"/>
              </a:buClr>
              <a:buSzPts val="1200"/>
              <a:buFont typeface="Arial"/>
              <a:buChar char="•"/>
              <a:defRPr b="0" i="0" sz="1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8"/>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18"/>
          <p:cNvPicPr preferRelativeResize="0"/>
          <p:nvPr/>
        </p:nvPicPr>
        <p:blipFill rotWithShape="1">
          <a:blip r:embed="rId1">
            <a:alphaModFix/>
          </a:blip>
          <a:srcRect b="0" l="0" r="0" t="0"/>
          <a:stretch/>
        </p:blipFill>
        <p:spPr>
          <a:xfrm>
            <a:off x="10943924" y="316832"/>
            <a:ext cx="914400" cy="914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0">
          <p15:clr>
            <a:srgbClr val="F26B43"/>
          </p15:clr>
        </p15:guide>
        <p15:guide id="2" pos="6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3" name="Shape 533"/>
        <p:cNvGrpSpPr/>
        <p:nvPr/>
      </p:nvGrpSpPr>
      <p:grpSpPr>
        <a:xfrm>
          <a:off x="0" y="0"/>
          <a:ext cx="0" cy="0"/>
          <a:chOff x="0" y="0"/>
          <a:chExt cx="0" cy="0"/>
        </a:xfrm>
      </p:grpSpPr>
      <p:sp>
        <p:nvSpPr>
          <p:cNvPr id="534" name="Google Shape;534;g25b7794591d_2_0"/>
          <p:cNvSpPr txBox="1"/>
          <p:nvPr>
            <p:ph type="title"/>
          </p:nvPr>
        </p:nvSpPr>
        <p:spPr>
          <a:xfrm>
            <a:off x="853440" y="304165"/>
            <a:ext cx="10515600" cy="10064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5" name="Google Shape;535;g25b7794591d_2_0"/>
          <p:cNvSpPr txBox="1"/>
          <p:nvPr>
            <p:ph idx="1" type="body"/>
          </p:nvPr>
        </p:nvSpPr>
        <p:spPr>
          <a:xfrm>
            <a:off x="853440" y="1295400"/>
            <a:ext cx="10515600" cy="480536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0"/>
              </a:spcBef>
              <a:spcAft>
                <a:spcPts val="0"/>
              </a:spcAft>
              <a:buClr>
                <a:schemeClr val="accent4"/>
              </a:buClr>
              <a:buSzPts val="1800"/>
              <a:buFont typeface="Arial"/>
              <a:buNone/>
              <a:defRPr b="0" i="0" sz="1800" u="none" cap="none" strike="noStrike">
                <a:solidFill>
                  <a:schemeClr val="dk1"/>
                </a:solidFill>
                <a:latin typeface="Calibri"/>
                <a:ea typeface="Calibri"/>
                <a:cs typeface="Calibri"/>
                <a:sym typeface="Calibri"/>
              </a:defRPr>
            </a:lvl1pPr>
            <a:lvl2pPr indent="-330200" lvl="1" marL="914400" marR="0" rtl="0" algn="l">
              <a:lnSpc>
                <a:spcPct val="90000"/>
              </a:lnSpc>
              <a:spcBef>
                <a:spcPts val="0"/>
              </a:spcBef>
              <a:spcAft>
                <a:spcPts val="0"/>
              </a:spcAft>
              <a:buClr>
                <a:schemeClr val="accent5"/>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rtl="0" algn="l">
              <a:lnSpc>
                <a:spcPct val="90000"/>
              </a:lnSpc>
              <a:spcBef>
                <a:spcPts val="0"/>
              </a:spcBef>
              <a:spcAft>
                <a:spcPts val="0"/>
              </a:spcAft>
              <a:buClr>
                <a:schemeClr val="accent5"/>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0"/>
              </a:spcBef>
              <a:spcAft>
                <a:spcPts val="0"/>
              </a:spcAft>
              <a:buClr>
                <a:schemeClr val="accent5"/>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0"/>
              </a:spcBef>
              <a:spcAft>
                <a:spcPts val="0"/>
              </a:spcAft>
              <a:buClr>
                <a:schemeClr val="accent5"/>
              </a:buClr>
              <a:buSzPts val="1200"/>
              <a:buFont typeface="Arial"/>
              <a:buChar char="•"/>
              <a:defRPr b="0" i="0" sz="1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6" name="Google Shape;536;g25b7794591d_2_0"/>
          <p:cNvSpPr txBox="1"/>
          <p:nvPr>
            <p:ph idx="12" type="sldNum"/>
          </p:nvPr>
        </p:nvSpPr>
        <p:spPr>
          <a:xfrm>
            <a:off x="11331575" y="6423064"/>
            <a:ext cx="586044" cy="23816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0" marR="0" rtl="0" algn="r">
              <a:spcBef>
                <a:spcPts val="0"/>
              </a:spcBef>
              <a:buNone/>
              <a:defRPr b="0" i="0" sz="1200" u="none" cap="none" strike="noStrike">
                <a:solidFill>
                  <a:schemeClr val="dk1"/>
                </a:solidFill>
                <a:latin typeface="Calibri"/>
                <a:ea typeface="Calibri"/>
                <a:cs typeface="Calibri"/>
                <a:sym typeface="Calibri"/>
              </a:defRPr>
            </a:lvl2pPr>
            <a:lvl3pPr indent="0" lvl="2" marL="0" marR="0" rtl="0" algn="r">
              <a:spcBef>
                <a:spcPts val="0"/>
              </a:spcBef>
              <a:buNone/>
              <a:defRPr b="0" i="0" sz="1200" u="none" cap="none" strike="noStrike">
                <a:solidFill>
                  <a:schemeClr val="dk1"/>
                </a:solidFill>
                <a:latin typeface="Calibri"/>
                <a:ea typeface="Calibri"/>
                <a:cs typeface="Calibri"/>
                <a:sym typeface="Calibri"/>
              </a:defRPr>
            </a:lvl3pPr>
            <a:lvl4pPr indent="0" lvl="3" marL="0" marR="0" rtl="0" algn="r">
              <a:spcBef>
                <a:spcPts val="0"/>
              </a:spcBef>
              <a:buNone/>
              <a:defRPr b="0" i="0" sz="1200" u="none" cap="none" strike="noStrike">
                <a:solidFill>
                  <a:schemeClr val="dk1"/>
                </a:solidFill>
                <a:latin typeface="Calibri"/>
                <a:ea typeface="Calibri"/>
                <a:cs typeface="Calibri"/>
                <a:sym typeface="Calibri"/>
              </a:defRPr>
            </a:lvl4pPr>
            <a:lvl5pPr indent="0" lvl="4" marL="0" marR="0" rtl="0" algn="r">
              <a:spcBef>
                <a:spcPts val="0"/>
              </a:spcBef>
              <a:buNone/>
              <a:defRPr b="0" i="0" sz="1200" u="none" cap="none" strike="noStrike">
                <a:solidFill>
                  <a:schemeClr val="dk1"/>
                </a:solidFill>
                <a:latin typeface="Calibri"/>
                <a:ea typeface="Calibri"/>
                <a:cs typeface="Calibri"/>
                <a:sym typeface="Calibri"/>
              </a:defRPr>
            </a:lvl5pPr>
            <a:lvl6pPr indent="0" lvl="5" marL="0" marR="0" rtl="0" algn="r">
              <a:spcBef>
                <a:spcPts val="0"/>
              </a:spcBef>
              <a:buNone/>
              <a:defRPr b="0" i="0" sz="1200" u="none" cap="none" strike="noStrike">
                <a:solidFill>
                  <a:schemeClr val="dk1"/>
                </a:solidFill>
                <a:latin typeface="Calibri"/>
                <a:ea typeface="Calibri"/>
                <a:cs typeface="Calibri"/>
                <a:sym typeface="Calibri"/>
              </a:defRPr>
            </a:lvl6pPr>
            <a:lvl7pPr indent="0" lvl="6" marL="0" marR="0" rtl="0" algn="r">
              <a:spcBef>
                <a:spcPts val="0"/>
              </a:spcBef>
              <a:buNone/>
              <a:defRPr b="0" i="0" sz="1200" u="none" cap="none" strike="noStrike">
                <a:solidFill>
                  <a:schemeClr val="dk1"/>
                </a:solidFill>
                <a:latin typeface="Calibri"/>
                <a:ea typeface="Calibri"/>
                <a:cs typeface="Calibri"/>
                <a:sym typeface="Calibri"/>
              </a:defRPr>
            </a:lvl7pPr>
            <a:lvl8pPr indent="0" lvl="7" marL="0" marR="0" rtl="0" algn="r">
              <a:spcBef>
                <a:spcPts val="0"/>
              </a:spcBef>
              <a:buNone/>
              <a:defRPr b="0" i="0" sz="1200" u="none" cap="none" strike="noStrike">
                <a:solidFill>
                  <a:schemeClr val="dk1"/>
                </a:solidFill>
                <a:latin typeface="Calibri"/>
                <a:ea typeface="Calibri"/>
                <a:cs typeface="Calibri"/>
                <a:sym typeface="Calibri"/>
              </a:defRPr>
            </a:lvl8pPr>
            <a:lvl9pPr indent="0" lvl="8" marL="0" marR="0" rtl="0" algn="r">
              <a:spcBef>
                <a:spcPts val="0"/>
              </a:spcBef>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37" name="Google Shape;537;g25b7794591d_2_0"/>
          <p:cNvPicPr preferRelativeResize="0"/>
          <p:nvPr/>
        </p:nvPicPr>
        <p:blipFill rotWithShape="1">
          <a:blip r:embed="rId1">
            <a:alphaModFix/>
          </a:blip>
          <a:srcRect b="0" l="0" r="0" t="0"/>
          <a:stretch/>
        </p:blipFill>
        <p:spPr>
          <a:xfrm>
            <a:off x="10943924" y="316832"/>
            <a:ext cx="914400" cy="914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0">
          <p15:clr>
            <a:srgbClr val="F26B43"/>
          </p15:clr>
        </p15:guide>
        <p15:guide id="2" pos="6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106.png"/><Relationship Id="rId5"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4.png"/><Relationship Id="rId4" Type="http://schemas.openxmlformats.org/officeDocument/2006/relationships/image" Target="../media/image107.png"/><Relationship Id="rId5" Type="http://schemas.openxmlformats.org/officeDocument/2006/relationships/image" Target="../media/image1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15.png"/><Relationship Id="rId4" Type="http://schemas.openxmlformats.org/officeDocument/2006/relationships/image" Target="../media/image118.png"/><Relationship Id="rId5" Type="http://schemas.openxmlformats.org/officeDocument/2006/relationships/image" Target="../media/image1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hyperlink" Target="http://www.youtube.com/watch?v=b6vrk43LcyI" TargetMode="External"/><Relationship Id="rId4" Type="http://schemas.openxmlformats.org/officeDocument/2006/relationships/image" Target="../media/image10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hyperlink" Target="http://www.youtube.com/watch?v=b6vrk43LcyI" TargetMode="External"/><Relationship Id="rId4" Type="http://schemas.openxmlformats.org/officeDocument/2006/relationships/image" Target="../media/image10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www.youtube.com/watch?v=b6vrk43LcyI" TargetMode="External"/><Relationship Id="rId4" Type="http://schemas.openxmlformats.org/officeDocument/2006/relationships/image" Target="../media/image10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hyperlink" Target="https://docs.google.com/presentation/d/1Y4r28U_6TH2uY3lywzycrKwzEsrPbMFhcZyT1QPGDo8/edit?usp=shar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26.png"/><Relationship Id="rId4" Type="http://schemas.openxmlformats.org/officeDocument/2006/relationships/hyperlink" Target="https://bit.ly/FCPSAPL" TargetMode="External"/><Relationship Id="rId5" Type="http://schemas.openxmlformats.org/officeDocument/2006/relationships/image" Target="../media/image1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www.youtube.com/watch?v=6xcOmsjcblA" TargetMode="External"/><Relationship Id="rId4" Type="http://schemas.openxmlformats.org/officeDocument/2006/relationships/image" Target="../media/image1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s://bit.ly/FCPSNAV" TargetMode="External"/><Relationship Id="rId4" Type="http://schemas.openxmlformats.org/officeDocument/2006/relationships/image" Target="../media/image112.png"/><Relationship Id="rId5" Type="http://schemas.openxmlformats.org/officeDocument/2006/relationships/image" Target="../media/image1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s://bit.ly/FCPSNAV" TargetMode="External"/><Relationship Id="rId4" Type="http://schemas.openxmlformats.org/officeDocument/2006/relationships/image" Target="../media/image119.png"/><Relationship Id="rId5" Type="http://schemas.openxmlformats.org/officeDocument/2006/relationships/image" Target="../media/image1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hyperlink" Target="http://www.youtube.com/watch?v=b6vrk43LcyI" TargetMode="External"/><Relationship Id="rId4" Type="http://schemas.openxmlformats.org/officeDocument/2006/relationships/image" Target="../media/image10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www.youtube.com/watch?v=sA0-QXbLnaE" TargetMode="External"/><Relationship Id="rId4" Type="http://schemas.openxmlformats.org/officeDocument/2006/relationships/image" Target="../media/image9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35.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138.png"/><Relationship Id="rId4" Type="http://schemas.openxmlformats.org/officeDocument/2006/relationships/image" Target="../media/image137.png"/><Relationship Id="rId5" Type="http://schemas.openxmlformats.org/officeDocument/2006/relationships/hyperlink" Target="http://www.youtube.com/watch?v=7V4WR1We2FM" TargetMode="External"/><Relationship Id="rId6" Type="http://schemas.openxmlformats.org/officeDocument/2006/relationships/image" Target="../media/image127.jpg"/><Relationship Id="rId7" Type="http://schemas.openxmlformats.org/officeDocument/2006/relationships/image" Target="../media/image1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mailto:jill.ingram@fayette.kyschools.us" TargetMode="External"/><Relationship Id="rId4" Type="http://schemas.openxmlformats.org/officeDocument/2006/relationships/hyperlink" Target="mailto:lerin.parker@fayette.kyschools.us" TargetMode="External"/><Relationship Id="rId5" Type="http://schemas.openxmlformats.org/officeDocument/2006/relationships/hyperlink" Target="mailto:aaron.davis@fayette.kyschools.us" TargetMode="External"/><Relationship Id="rId6" Type="http://schemas.openxmlformats.org/officeDocument/2006/relationships/image" Target="../media/image1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xml"/><Relationship Id="rId3" Type="http://schemas.openxmlformats.org/officeDocument/2006/relationships/image" Target="../media/image142.png"/><Relationship Id="rId4" Type="http://schemas.openxmlformats.org/officeDocument/2006/relationships/image" Target="../media/image131.png"/><Relationship Id="rId5" Type="http://schemas.openxmlformats.org/officeDocument/2006/relationships/image" Target="../media/image141.png"/><Relationship Id="rId6" Type="http://schemas.openxmlformats.org/officeDocument/2006/relationships/image" Target="../media/image1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www.youtube.com/watch?v=sA0-QXbLnaE" TargetMode="External"/><Relationship Id="rId4" Type="http://schemas.openxmlformats.org/officeDocument/2006/relationships/image" Target="../media/image9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5.png"/><Relationship Id="rId4" Type="http://schemas.openxmlformats.org/officeDocument/2006/relationships/hyperlink" Target="http://www.youtube.com/watch?v=jDuygY5j0P4" TargetMode="External"/><Relationship Id="rId5" Type="http://schemas.openxmlformats.org/officeDocument/2006/relationships/image" Target="../media/image9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05.png"/><Relationship Id="rId4" Type="http://schemas.openxmlformats.org/officeDocument/2006/relationships/hyperlink" Target="http://www.youtube.com/watch?v=5-M85ID-6b0" TargetMode="External"/><Relationship Id="rId5" Type="http://schemas.openxmlformats.org/officeDocument/2006/relationships/image" Target="../media/image1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g25aaf8a04b1_1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062" name="Google Shape;1062;g25aaf8a04b1_1_0"/>
          <p:cNvSpPr txBox="1"/>
          <p:nvPr>
            <p:ph type="title"/>
          </p:nvPr>
        </p:nvSpPr>
        <p:spPr>
          <a:xfrm>
            <a:off x="-10632" y="4026087"/>
            <a:ext cx="12202500" cy="1119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Components of Accelerated Learning</a:t>
            </a:r>
            <a:endParaRPr/>
          </a:p>
        </p:txBody>
      </p:sp>
      <p:sp>
        <p:nvSpPr>
          <p:cNvPr id="1063" name="Google Shape;1063;g25aaf8a04b1_1_0"/>
          <p:cNvSpPr txBox="1"/>
          <p:nvPr>
            <p:ph idx="1" type="body"/>
          </p:nvPr>
        </p:nvSpPr>
        <p:spPr>
          <a:xfrm>
            <a:off x="0" y="5038725"/>
            <a:ext cx="12202500" cy="793800"/>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SzPts val="2240"/>
              <a:buNone/>
            </a:pPr>
            <a:r>
              <a:rPr lang="en-US" sz="2840"/>
              <a:t>Lerin Parker, District-Based Instructional Specialist</a:t>
            </a:r>
            <a:endParaRPr sz="2840"/>
          </a:p>
          <a:p>
            <a:pPr indent="0" lvl="0" marL="0" rtl="0" algn="ctr">
              <a:lnSpc>
                <a:spcPct val="70000"/>
              </a:lnSpc>
              <a:spcBef>
                <a:spcPts val="0"/>
              </a:spcBef>
              <a:spcAft>
                <a:spcPts val="0"/>
              </a:spcAft>
              <a:buSzPts val="2240"/>
              <a:buNone/>
            </a:pPr>
            <a:r>
              <a:rPr lang="en-US" sz="2840"/>
              <a:t>Carrie Wade, School-Based Instructional Coach</a:t>
            </a:r>
            <a:endParaRPr sz="2840"/>
          </a:p>
          <a:p>
            <a:pPr indent="0" lvl="0" marL="0" rtl="0" algn="l">
              <a:lnSpc>
                <a:spcPct val="70000"/>
              </a:lnSpc>
              <a:spcBef>
                <a:spcPts val="0"/>
              </a:spcBef>
              <a:spcAft>
                <a:spcPts val="0"/>
              </a:spcAft>
              <a:buClr>
                <a:schemeClr val="dk1"/>
              </a:buClr>
              <a:buSzPts val="2240"/>
              <a:buFont typeface="Arial"/>
              <a:buNone/>
            </a:pPr>
            <a:r>
              <a:t/>
            </a:r>
            <a:endParaRPr sz="2840"/>
          </a:p>
          <a:p>
            <a:pPr indent="0" lvl="0" marL="0" rtl="0" algn="ctr">
              <a:lnSpc>
                <a:spcPct val="70000"/>
              </a:lnSpc>
              <a:spcBef>
                <a:spcPts val="0"/>
              </a:spcBef>
              <a:spcAft>
                <a:spcPts val="0"/>
              </a:spcAft>
              <a:buClr>
                <a:schemeClr val="dk1"/>
              </a:buClr>
              <a:buSzPts val="2240"/>
              <a:buFont typeface="Arial"/>
              <a:buNone/>
            </a:pPr>
            <a:r>
              <a:rPr lang="en-US" sz="2840"/>
              <a:t>August 9-10, 2023</a:t>
            </a:r>
            <a:endParaRPr sz="284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g25aaf8a04b1_1_81"/>
          <p:cNvSpPr/>
          <p:nvPr>
            <p:ph idx="2" type="pic"/>
          </p:nvPr>
        </p:nvSpPr>
        <p:spPr>
          <a:xfrm>
            <a:off x="976105" y="1514691"/>
            <a:ext cx="1518900" cy="1518900"/>
          </a:xfrm>
          <a:prstGeom prst="rect">
            <a:avLst/>
          </a:prstGeom>
          <a:solidFill>
            <a:schemeClr val="dk1"/>
          </a:solidFill>
          <a:ln>
            <a:noFill/>
          </a:ln>
        </p:spPr>
      </p:sp>
      <p:sp>
        <p:nvSpPr>
          <p:cNvPr id="1153" name="Google Shape;1153;g25aaf8a04b1_1_81"/>
          <p:cNvSpPr txBox="1"/>
          <p:nvPr>
            <p:ph idx="1" type="body"/>
          </p:nvPr>
        </p:nvSpPr>
        <p:spPr>
          <a:xfrm>
            <a:off x="2667896" y="1971891"/>
            <a:ext cx="8663700" cy="1061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Increases student motivation</a:t>
            </a:r>
            <a:endParaRPr/>
          </a:p>
          <a:p>
            <a:pPr indent="-342900" lvl="0" marL="457200" rtl="0" algn="l">
              <a:lnSpc>
                <a:spcPct val="90000"/>
              </a:lnSpc>
              <a:spcBef>
                <a:spcPts val="0"/>
              </a:spcBef>
              <a:spcAft>
                <a:spcPts val="0"/>
              </a:spcAft>
              <a:buSzPts val="1800"/>
              <a:buChar char="●"/>
            </a:pPr>
            <a:r>
              <a:rPr lang="en-US"/>
              <a:t>Creates value, relevance, and interest</a:t>
            </a:r>
            <a:endParaRPr/>
          </a:p>
          <a:p>
            <a:pPr indent="-342900" lvl="0" marL="457200" rtl="0" algn="l">
              <a:lnSpc>
                <a:spcPct val="90000"/>
              </a:lnSpc>
              <a:spcBef>
                <a:spcPts val="0"/>
              </a:spcBef>
              <a:spcAft>
                <a:spcPts val="0"/>
              </a:spcAft>
              <a:buSzPts val="1800"/>
              <a:buChar char="●"/>
            </a:pPr>
            <a:r>
              <a:rPr lang="en-US"/>
              <a:t>Fosters both motivation and long-term retention of content</a:t>
            </a:r>
            <a:endParaRPr/>
          </a:p>
        </p:txBody>
      </p:sp>
      <p:sp>
        <p:nvSpPr>
          <p:cNvPr id="1154" name="Google Shape;1154;g25aaf8a04b1_1_81"/>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Components of Acceleration</a:t>
            </a:r>
            <a:endParaRPr/>
          </a:p>
        </p:txBody>
      </p:sp>
      <p:sp>
        <p:nvSpPr>
          <p:cNvPr id="1155" name="Google Shape;1155;g25aaf8a04b1_1_8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56" name="Google Shape;1156;g25aaf8a04b1_1_81"/>
          <p:cNvSpPr/>
          <p:nvPr>
            <p:ph idx="3" type="pic"/>
          </p:nvPr>
        </p:nvSpPr>
        <p:spPr>
          <a:xfrm>
            <a:off x="965347" y="3209417"/>
            <a:ext cx="1518900" cy="1518900"/>
          </a:xfrm>
          <a:prstGeom prst="rect">
            <a:avLst/>
          </a:prstGeom>
          <a:solidFill>
            <a:schemeClr val="dk1"/>
          </a:solidFill>
          <a:ln>
            <a:noFill/>
          </a:ln>
        </p:spPr>
      </p:sp>
      <p:sp>
        <p:nvSpPr>
          <p:cNvPr id="1157" name="Google Shape;1157;g25aaf8a04b1_1_81"/>
          <p:cNvSpPr/>
          <p:nvPr>
            <p:ph idx="4" type="pic"/>
          </p:nvPr>
        </p:nvSpPr>
        <p:spPr>
          <a:xfrm>
            <a:off x="965347" y="4904143"/>
            <a:ext cx="1518900" cy="1518900"/>
          </a:xfrm>
          <a:prstGeom prst="rect">
            <a:avLst/>
          </a:prstGeom>
          <a:solidFill>
            <a:schemeClr val="dk1"/>
          </a:solidFill>
          <a:ln>
            <a:noFill/>
          </a:ln>
        </p:spPr>
      </p:sp>
      <p:sp>
        <p:nvSpPr>
          <p:cNvPr id="1158" name="Google Shape;1158;g25aaf8a04b1_1_81"/>
          <p:cNvSpPr txBox="1"/>
          <p:nvPr>
            <p:ph idx="5" type="body"/>
          </p:nvPr>
        </p:nvSpPr>
        <p:spPr>
          <a:xfrm>
            <a:off x="2667896" y="1514691"/>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Generate Thinking, Purpose, Relevance, and Curiosity</a:t>
            </a:r>
            <a:endParaRPr/>
          </a:p>
        </p:txBody>
      </p:sp>
      <p:sp>
        <p:nvSpPr>
          <p:cNvPr id="1159" name="Google Shape;1159;g25aaf8a04b1_1_81"/>
          <p:cNvSpPr txBox="1"/>
          <p:nvPr>
            <p:ph idx="7" type="body"/>
          </p:nvPr>
        </p:nvSpPr>
        <p:spPr>
          <a:xfrm>
            <a:off x="2667896" y="3209416"/>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Clearly Articulate the Learning Goal and Expectations </a:t>
            </a:r>
            <a:endParaRPr/>
          </a:p>
        </p:txBody>
      </p:sp>
      <p:sp>
        <p:nvSpPr>
          <p:cNvPr id="1160" name="Google Shape;1160;g25aaf8a04b1_1_81"/>
          <p:cNvSpPr txBox="1"/>
          <p:nvPr>
            <p:ph idx="8" type="body"/>
          </p:nvPr>
        </p:nvSpPr>
        <p:spPr>
          <a:xfrm>
            <a:off x="2667896" y="5361342"/>
            <a:ext cx="8663700" cy="1061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Asks what students need “just in time” to be successful with current standard</a:t>
            </a:r>
            <a:endParaRPr/>
          </a:p>
          <a:p>
            <a:pPr indent="-342900" lvl="0" marL="457200" rtl="0" algn="l">
              <a:lnSpc>
                <a:spcPct val="90000"/>
              </a:lnSpc>
              <a:spcBef>
                <a:spcPts val="0"/>
              </a:spcBef>
              <a:spcAft>
                <a:spcPts val="0"/>
              </a:spcAft>
              <a:buSzPts val="1800"/>
              <a:buChar char="●"/>
            </a:pPr>
            <a:r>
              <a:rPr lang="en-US"/>
              <a:t>Addresses high-priority gaps prior to tier 1 instruction</a:t>
            </a:r>
            <a:endParaRPr/>
          </a:p>
          <a:p>
            <a:pPr indent="0" lvl="0" marL="0" rtl="0" algn="l">
              <a:lnSpc>
                <a:spcPct val="90000"/>
              </a:lnSpc>
              <a:spcBef>
                <a:spcPts val="0"/>
              </a:spcBef>
              <a:spcAft>
                <a:spcPts val="0"/>
              </a:spcAft>
              <a:buSzPts val="1800"/>
              <a:buNone/>
            </a:pPr>
            <a:r>
              <a:t/>
            </a:r>
            <a:endParaRPr/>
          </a:p>
        </p:txBody>
      </p:sp>
      <p:sp>
        <p:nvSpPr>
          <p:cNvPr id="1161" name="Google Shape;1161;g25aaf8a04b1_1_81"/>
          <p:cNvSpPr txBox="1"/>
          <p:nvPr>
            <p:ph idx="9" type="body"/>
          </p:nvPr>
        </p:nvSpPr>
        <p:spPr>
          <a:xfrm>
            <a:off x="2667896" y="4904142"/>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Scaffold and Practice Essential Prerequisite Skills</a:t>
            </a:r>
            <a:endParaRPr/>
          </a:p>
        </p:txBody>
      </p:sp>
      <p:sp>
        <p:nvSpPr>
          <p:cNvPr id="1162" name="Google Shape;1162;g25aaf8a04b1_1_81"/>
          <p:cNvSpPr txBox="1"/>
          <p:nvPr>
            <p:ph idx="1" type="body"/>
          </p:nvPr>
        </p:nvSpPr>
        <p:spPr>
          <a:xfrm>
            <a:off x="2667896" y="3734429"/>
            <a:ext cx="8663700" cy="10617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0"/>
              </a:spcBef>
              <a:spcAft>
                <a:spcPts val="0"/>
              </a:spcAft>
              <a:buSzPts val="1800"/>
              <a:buChar char="●"/>
            </a:pPr>
            <a:r>
              <a:rPr lang="en-US"/>
              <a:t>Promotes visible learning by having explicitly stated, student friendly learning intentions</a:t>
            </a:r>
            <a:endParaRPr/>
          </a:p>
          <a:p>
            <a:pPr indent="-342900" lvl="0" marL="457200" rtl="0" algn="l">
              <a:lnSpc>
                <a:spcPct val="90000"/>
              </a:lnSpc>
              <a:spcBef>
                <a:spcPts val="0"/>
              </a:spcBef>
              <a:spcAft>
                <a:spcPts val="0"/>
              </a:spcAft>
              <a:buSzPts val="1800"/>
              <a:buChar char="●"/>
            </a:pPr>
            <a:r>
              <a:rPr lang="en-US"/>
              <a:t>Builds connections to prior learning which leads to improved long term memory and retrieval</a:t>
            </a:r>
            <a:endParaRPr/>
          </a:p>
        </p:txBody>
      </p:sp>
      <p:sp>
        <p:nvSpPr>
          <p:cNvPr id="1163" name="Google Shape;1163;g25aaf8a04b1_1_81"/>
          <p:cNvSpPr/>
          <p:nvPr/>
        </p:nvSpPr>
        <p:spPr>
          <a:xfrm>
            <a:off x="1160925" y="1655375"/>
            <a:ext cx="1182300" cy="12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25aaf8a04b1_1_81"/>
          <p:cNvSpPr/>
          <p:nvPr/>
        </p:nvSpPr>
        <p:spPr>
          <a:xfrm>
            <a:off x="1133650" y="3364225"/>
            <a:ext cx="1182300" cy="12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g25aaf8a04b1_1_81"/>
          <p:cNvSpPr/>
          <p:nvPr/>
        </p:nvSpPr>
        <p:spPr>
          <a:xfrm>
            <a:off x="1133650" y="5073075"/>
            <a:ext cx="1182300" cy="12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6" name="Google Shape;1166;g25aaf8a04b1_1_81"/>
          <p:cNvPicPr preferRelativeResize="0"/>
          <p:nvPr/>
        </p:nvPicPr>
        <p:blipFill rotWithShape="1">
          <a:blip r:embed="rId3">
            <a:alphaModFix/>
          </a:blip>
          <a:srcRect b="0" l="0" r="0" t="0"/>
          <a:stretch/>
        </p:blipFill>
        <p:spPr>
          <a:xfrm>
            <a:off x="1187743" y="1670284"/>
            <a:ext cx="1074125" cy="1141822"/>
          </a:xfrm>
          <a:prstGeom prst="rect">
            <a:avLst/>
          </a:prstGeom>
          <a:noFill/>
          <a:ln>
            <a:noFill/>
          </a:ln>
        </p:spPr>
      </p:pic>
      <p:pic>
        <p:nvPicPr>
          <p:cNvPr id="1167" name="Google Shape;1167;g25aaf8a04b1_1_81"/>
          <p:cNvPicPr preferRelativeResize="0"/>
          <p:nvPr/>
        </p:nvPicPr>
        <p:blipFill rotWithShape="1">
          <a:blip r:embed="rId4">
            <a:alphaModFix/>
          </a:blip>
          <a:srcRect b="0" l="0" r="0" t="0"/>
          <a:stretch/>
        </p:blipFill>
        <p:spPr>
          <a:xfrm>
            <a:off x="1267604" y="3511665"/>
            <a:ext cx="914400" cy="914400"/>
          </a:xfrm>
          <a:prstGeom prst="rect">
            <a:avLst/>
          </a:prstGeom>
          <a:noFill/>
          <a:ln>
            <a:noFill/>
          </a:ln>
        </p:spPr>
      </p:pic>
      <p:pic>
        <p:nvPicPr>
          <p:cNvPr id="1168" name="Google Shape;1168;g25aaf8a04b1_1_81"/>
          <p:cNvPicPr preferRelativeResize="0"/>
          <p:nvPr/>
        </p:nvPicPr>
        <p:blipFill rotWithShape="1">
          <a:blip r:embed="rId5">
            <a:alphaModFix/>
          </a:blip>
          <a:srcRect b="0" l="0" r="0" t="0"/>
          <a:stretch/>
        </p:blipFill>
        <p:spPr>
          <a:xfrm>
            <a:off x="1232623" y="5125645"/>
            <a:ext cx="1005840" cy="10058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g25aaf8a04b1_1_102"/>
          <p:cNvSpPr/>
          <p:nvPr>
            <p:ph idx="2" type="pic"/>
          </p:nvPr>
        </p:nvSpPr>
        <p:spPr>
          <a:xfrm>
            <a:off x="976105" y="1514691"/>
            <a:ext cx="1518900" cy="1518900"/>
          </a:xfrm>
          <a:prstGeom prst="rect">
            <a:avLst/>
          </a:prstGeom>
          <a:solidFill>
            <a:schemeClr val="dk1"/>
          </a:solidFill>
          <a:ln>
            <a:noFill/>
          </a:ln>
        </p:spPr>
      </p:sp>
      <p:sp>
        <p:nvSpPr>
          <p:cNvPr id="1175" name="Google Shape;1175;g25aaf8a04b1_1_102"/>
          <p:cNvSpPr txBox="1"/>
          <p:nvPr>
            <p:ph idx="1" type="body"/>
          </p:nvPr>
        </p:nvSpPr>
        <p:spPr>
          <a:xfrm>
            <a:off x="2667896" y="1971891"/>
            <a:ext cx="8663700" cy="1061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Promotes early-on success and confidence with the content</a:t>
            </a:r>
            <a:endParaRPr/>
          </a:p>
          <a:p>
            <a:pPr indent="-342900" lvl="0" marL="457200" rtl="0" algn="l">
              <a:lnSpc>
                <a:spcPct val="90000"/>
              </a:lnSpc>
              <a:spcBef>
                <a:spcPts val="0"/>
              </a:spcBef>
              <a:spcAft>
                <a:spcPts val="0"/>
              </a:spcAft>
              <a:buSzPts val="1800"/>
              <a:buChar char="●"/>
            </a:pPr>
            <a:r>
              <a:rPr lang="en-US"/>
              <a:t>Builds students’ deep, sustained knowledge of vocabulary</a:t>
            </a:r>
            <a:endParaRPr/>
          </a:p>
        </p:txBody>
      </p:sp>
      <p:sp>
        <p:nvSpPr>
          <p:cNvPr id="1176" name="Google Shape;1176;g25aaf8a04b1_1_102"/>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Components of Acceleration</a:t>
            </a:r>
            <a:endParaRPr/>
          </a:p>
        </p:txBody>
      </p:sp>
      <p:sp>
        <p:nvSpPr>
          <p:cNvPr id="1177" name="Google Shape;1177;g25aaf8a04b1_1_102"/>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78" name="Google Shape;1178;g25aaf8a04b1_1_102"/>
          <p:cNvSpPr/>
          <p:nvPr>
            <p:ph idx="3" type="pic"/>
          </p:nvPr>
        </p:nvSpPr>
        <p:spPr>
          <a:xfrm>
            <a:off x="965347" y="3209417"/>
            <a:ext cx="1518900" cy="1518900"/>
          </a:xfrm>
          <a:prstGeom prst="rect">
            <a:avLst/>
          </a:prstGeom>
          <a:solidFill>
            <a:schemeClr val="dk1"/>
          </a:solidFill>
          <a:ln>
            <a:noFill/>
          </a:ln>
        </p:spPr>
      </p:sp>
      <p:sp>
        <p:nvSpPr>
          <p:cNvPr id="1179" name="Google Shape;1179;g25aaf8a04b1_1_102"/>
          <p:cNvSpPr/>
          <p:nvPr>
            <p:ph idx="4" type="pic"/>
          </p:nvPr>
        </p:nvSpPr>
        <p:spPr>
          <a:xfrm>
            <a:off x="965347" y="4904143"/>
            <a:ext cx="1518900" cy="1518900"/>
          </a:xfrm>
          <a:prstGeom prst="rect">
            <a:avLst/>
          </a:prstGeom>
          <a:solidFill>
            <a:schemeClr val="dk1"/>
          </a:solidFill>
          <a:ln>
            <a:noFill/>
          </a:ln>
        </p:spPr>
      </p:sp>
      <p:sp>
        <p:nvSpPr>
          <p:cNvPr id="1180" name="Google Shape;1180;g25aaf8a04b1_1_102"/>
          <p:cNvSpPr txBox="1"/>
          <p:nvPr>
            <p:ph idx="5" type="body"/>
          </p:nvPr>
        </p:nvSpPr>
        <p:spPr>
          <a:xfrm>
            <a:off x="2667896" y="1514691"/>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Introduce New Vocabulary and Review Prior Vocabulary</a:t>
            </a:r>
            <a:endParaRPr/>
          </a:p>
        </p:txBody>
      </p:sp>
      <p:sp>
        <p:nvSpPr>
          <p:cNvPr id="1181" name="Google Shape;1181;g25aaf8a04b1_1_102"/>
          <p:cNvSpPr txBox="1"/>
          <p:nvPr>
            <p:ph idx="7" type="body"/>
          </p:nvPr>
        </p:nvSpPr>
        <p:spPr>
          <a:xfrm>
            <a:off x="2667896" y="3209416"/>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Dip Into the New Concept</a:t>
            </a:r>
            <a:endParaRPr/>
          </a:p>
        </p:txBody>
      </p:sp>
      <p:sp>
        <p:nvSpPr>
          <p:cNvPr id="1182" name="Google Shape;1182;g25aaf8a04b1_1_102"/>
          <p:cNvSpPr txBox="1"/>
          <p:nvPr>
            <p:ph idx="8" type="body"/>
          </p:nvPr>
        </p:nvSpPr>
        <p:spPr>
          <a:xfrm>
            <a:off x="2667896" y="5361342"/>
            <a:ext cx="8663700" cy="1061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Utilizes data for immediate adjustment of instruction</a:t>
            </a:r>
            <a:endParaRPr/>
          </a:p>
          <a:p>
            <a:pPr indent="-342900" lvl="0" marL="457200" rtl="0" algn="l">
              <a:lnSpc>
                <a:spcPct val="90000"/>
              </a:lnSpc>
              <a:spcBef>
                <a:spcPts val="0"/>
              </a:spcBef>
              <a:spcAft>
                <a:spcPts val="0"/>
              </a:spcAft>
              <a:buSzPts val="1800"/>
              <a:buChar char="●"/>
            </a:pPr>
            <a:r>
              <a:rPr lang="en-US"/>
              <a:t>Gives timely and detailed feedback from teachers and peers</a:t>
            </a:r>
            <a:endParaRPr/>
          </a:p>
        </p:txBody>
      </p:sp>
      <p:sp>
        <p:nvSpPr>
          <p:cNvPr id="1183" name="Google Shape;1183;g25aaf8a04b1_1_102"/>
          <p:cNvSpPr txBox="1"/>
          <p:nvPr>
            <p:ph idx="9" type="body"/>
          </p:nvPr>
        </p:nvSpPr>
        <p:spPr>
          <a:xfrm>
            <a:off x="2667896" y="4904142"/>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Conduct Formative Assessment Frequently</a:t>
            </a:r>
            <a:endParaRPr/>
          </a:p>
        </p:txBody>
      </p:sp>
      <p:sp>
        <p:nvSpPr>
          <p:cNvPr id="1184" name="Google Shape;1184;g25aaf8a04b1_1_102"/>
          <p:cNvSpPr txBox="1"/>
          <p:nvPr>
            <p:ph idx="8" type="body"/>
          </p:nvPr>
        </p:nvSpPr>
        <p:spPr>
          <a:xfrm>
            <a:off x="2667896" y="3666617"/>
            <a:ext cx="8663700" cy="1061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Encourages students’ self-efficacy and enthusiasm</a:t>
            </a:r>
            <a:endParaRPr/>
          </a:p>
          <a:p>
            <a:pPr indent="-342900" lvl="0" marL="457200" rtl="0" algn="l">
              <a:lnSpc>
                <a:spcPct val="90000"/>
              </a:lnSpc>
              <a:spcBef>
                <a:spcPts val="0"/>
              </a:spcBef>
              <a:spcAft>
                <a:spcPts val="0"/>
              </a:spcAft>
              <a:buSzPts val="1800"/>
              <a:buChar char="●"/>
            </a:pPr>
            <a:r>
              <a:rPr lang="en-US"/>
              <a:t>Develops background knowledge of grade-level content</a:t>
            </a:r>
            <a:endParaRPr/>
          </a:p>
        </p:txBody>
      </p:sp>
      <p:sp>
        <p:nvSpPr>
          <p:cNvPr id="1185" name="Google Shape;1185;g25aaf8a04b1_1_102"/>
          <p:cNvSpPr/>
          <p:nvPr/>
        </p:nvSpPr>
        <p:spPr>
          <a:xfrm>
            <a:off x="1133650" y="3364225"/>
            <a:ext cx="1182300" cy="12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g25aaf8a04b1_1_102"/>
          <p:cNvSpPr/>
          <p:nvPr/>
        </p:nvSpPr>
        <p:spPr>
          <a:xfrm>
            <a:off x="1133650" y="1636550"/>
            <a:ext cx="1182300" cy="12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g25aaf8a04b1_1_102"/>
          <p:cNvSpPr/>
          <p:nvPr/>
        </p:nvSpPr>
        <p:spPr>
          <a:xfrm>
            <a:off x="1133650" y="5091900"/>
            <a:ext cx="1182300" cy="12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8" name="Google Shape;1188;g25aaf8a04b1_1_102"/>
          <p:cNvPicPr preferRelativeResize="0"/>
          <p:nvPr/>
        </p:nvPicPr>
        <p:blipFill rotWithShape="1">
          <a:blip r:embed="rId3">
            <a:alphaModFix/>
          </a:blip>
          <a:srcRect b="0" l="0" r="0" t="0"/>
          <a:stretch/>
        </p:blipFill>
        <p:spPr>
          <a:xfrm>
            <a:off x="1267590" y="1784006"/>
            <a:ext cx="914400" cy="914400"/>
          </a:xfrm>
          <a:prstGeom prst="rect">
            <a:avLst/>
          </a:prstGeom>
          <a:noFill/>
          <a:ln>
            <a:noFill/>
          </a:ln>
        </p:spPr>
      </p:pic>
      <p:pic>
        <p:nvPicPr>
          <p:cNvPr id="1189" name="Google Shape;1189;g25aaf8a04b1_1_102"/>
          <p:cNvPicPr preferRelativeResize="0"/>
          <p:nvPr/>
        </p:nvPicPr>
        <p:blipFill rotWithShape="1">
          <a:blip r:embed="rId4">
            <a:alphaModFix/>
          </a:blip>
          <a:srcRect b="0" l="0" r="0" t="0"/>
          <a:stretch/>
        </p:blipFill>
        <p:spPr>
          <a:xfrm>
            <a:off x="1221876" y="3465953"/>
            <a:ext cx="1005840" cy="1005840"/>
          </a:xfrm>
          <a:prstGeom prst="rect">
            <a:avLst/>
          </a:prstGeom>
          <a:noFill/>
          <a:ln>
            <a:noFill/>
          </a:ln>
        </p:spPr>
      </p:pic>
      <p:pic>
        <p:nvPicPr>
          <p:cNvPr id="1190" name="Google Shape;1190;g25aaf8a04b1_1_102"/>
          <p:cNvPicPr preferRelativeResize="0"/>
          <p:nvPr/>
        </p:nvPicPr>
        <p:blipFill rotWithShape="1">
          <a:blip r:embed="rId5">
            <a:alphaModFix/>
          </a:blip>
          <a:srcRect b="0" l="0" r="0" t="0"/>
          <a:stretch/>
        </p:blipFill>
        <p:spPr>
          <a:xfrm>
            <a:off x="1267590" y="5239348"/>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g25aaf8a04b1_1_123"/>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FCPS Acceleration Model</a:t>
            </a:r>
            <a:endParaRPr/>
          </a:p>
        </p:txBody>
      </p:sp>
      <p:sp>
        <p:nvSpPr>
          <p:cNvPr id="1197" name="Google Shape;1197;g25aaf8a04b1_1_123"/>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98" name="Google Shape;1198;g25aaf8a04b1_1_123"/>
          <p:cNvSpPr txBox="1"/>
          <p:nvPr>
            <p:ph idx="5" type="body"/>
          </p:nvPr>
        </p:nvSpPr>
        <p:spPr>
          <a:xfrm>
            <a:off x="2553921" y="2032691"/>
            <a:ext cx="8663700" cy="417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2400"/>
              <a:buNone/>
            </a:pPr>
            <a:r>
              <a:rPr lang="en-US" sz="2800"/>
              <a:t>Preview Upcoming Essential Standard(s)</a:t>
            </a:r>
            <a:endParaRPr sz="2800"/>
          </a:p>
        </p:txBody>
      </p:sp>
      <p:sp>
        <p:nvSpPr>
          <p:cNvPr id="1199" name="Google Shape;1199;g25aaf8a04b1_1_123"/>
          <p:cNvSpPr txBox="1"/>
          <p:nvPr>
            <p:ph idx="7" type="body"/>
          </p:nvPr>
        </p:nvSpPr>
        <p:spPr>
          <a:xfrm>
            <a:off x="2553921" y="3820454"/>
            <a:ext cx="8663700" cy="417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2400"/>
              <a:buNone/>
            </a:pPr>
            <a:r>
              <a:rPr lang="en-US" sz="2800"/>
              <a:t>Responsive Tier 1 Instruction</a:t>
            </a:r>
            <a:endParaRPr sz="2800"/>
          </a:p>
        </p:txBody>
      </p:sp>
      <p:sp>
        <p:nvSpPr>
          <p:cNvPr id="1200" name="Google Shape;1200;g25aaf8a04b1_1_123"/>
          <p:cNvSpPr txBox="1"/>
          <p:nvPr>
            <p:ph idx="9" type="body"/>
          </p:nvPr>
        </p:nvSpPr>
        <p:spPr>
          <a:xfrm>
            <a:off x="2553921" y="5608192"/>
            <a:ext cx="8663700" cy="417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2400"/>
              <a:buNone/>
            </a:pPr>
            <a:r>
              <a:rPr lang="en-US" sz="2800"/>
              <a:t>Reteach/Enrich After Common Assessment</a:t>
            </a:r>
            <a:endParaRPr sz="2800"/>
          </a:p>
        </p:txBody>
      </p:sp>
      <p:pic>
        <p:nvPicPr>
          <p:cNvPr id="1201" name="Google Shape;1201;g25aaf8a04b1_1_123"/>
          <p:cNvPicPr preferRelativeResize="0"/>
          <p:nvPr/>
        </p:nvPicPr>
        <p:blipFill rotWithShape="1">
          <a:blip r:embed="rId3">
            <a:alphaModFix/>
          </a:blip>
          <a:srcRect b="0" l="0" r="0" t="0"/>
          <a:stretch/>
        </p:blipFill>
        <p:spPr>
          <a:xfrm>
            <a:off x="1081225" y="1645003"/>
            <a:ext cx="794193" cy="986725"/>
          </a:xfrm>
          <a:prstGeom prst="rect">
            <a:avLst/>
          </a:prstGeom>
          <a:noFill/>
          <a:ln>
            <a:noFill/>
          </a:ln>
        </p:spPr>
      </p:pic>
      <p:pic>
        <p:nvPicPr>
          <p:cNvPr id="1202" name="Google Shape;1202;g25aaf8a04b1_1_123"/>
          <p:cNvPicPr preferRelativeResize="0"/>
          <p:nvPr/>
        </p:nvPicPr>
        <p:blipFill rotWithShape="1">
          <a:blip r:embed="rId4">
            <a:alphaModFix/>
          </a:blip>
          <a:srcRect b="0" l="0" r="0" t="0"/>
          <a:stretch/>
        </p:blipFill>
        <p:spPr>
          <a:xfrm>
            <a:off x="911038" y="3386502"/>
            <a:ext cx="1134575" cy="1134575"/>
          </a:xfrm>
          <a:prstGeom prst="rect">
            <a:avLst/>
          </a:prstGeom>
          <a:noFill/>
          <a:ln>
            <a:noFill/>
          </a:ln>
        </p:spPr>
      </p:pic>
      <p:pic>
        <p:nvPicPr>
          <p:cNvPr id="1203" name="Google Shape;1203;g25aaf8a04b1_1_123"/>
          <p:cNvPicPr preferRelativeResize="0"/>
          <p:nvPr/>
        </p:nvPicPr>
        <p:blipFill rotWithShape="1">
          <a:blip r:embed="rId5">
            <a:alphaModFix/>
          </a:blip>
          <a:srcRect b="0" l="0" r="0" t="0"/>
          <a:stretch/>
        </p:blipFill>
        <p:spPr>
          <a:xfrm>
            <a:off x="1081224" y="5039851"/>
            <a:ext cx="1134575" cy="1134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g25aaf8a04b1_1_135"/>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Say Something</a:t>
            </a:r>
            <a:endParaRPr/>
          </a:p>
        </p:txBody>
      </p:sp>
      <p:sp>
        <p:nvSpPr>
          <p:cNvPr id="1210" name="Google Shape;1210;g25aaf8a04b1_1_135"/>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11" name="Google Shape;1211;g25aaf8a04b1_1_135"/>
          <p:cNvSpPr txBox="1"/>
          <p:nvPr>
            <p:ph idx="1" type="body"/>
          </p:nvPr>
        </p:nvSpPr>
        <p:spPr>
          <a:xfrm>
            <a:off x="855978" y="1289508"/>
            <a:ext cx="10475700" cy="1739400"/>
          </a:xfrm>
          <a:prstGeom prst="rect">
            <a:avLst/>
          </a:prstGeom>
          <a:noFill/>
          <a:ln>
            <a:noFill/>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SzPts val="2200"/>
              <a:buAutoNum type="arabicPeriod"/>
            </a:pPr>
            <a:r>
              <a:rPr lang="en-US" sz="2200"/>
              <a:t>Partners independently read the assigned section.</a:t>
            </a:r>
            <a:endParaRPr sz="2200"/>
          </a:p>
          <a:p>
            <a:pPr indent="-368300" lvl="0" marL="457200" rtl="0" algn="l">
              <a:lnSpc>
                <a:spcPct val="90000"/>
              </a:lnSpc>
              <a:spcBef>
                <a:spcPts val="0"/>
              </a:spcBef>
              <a:spcAft>
                <a:spcPts val="0"/>
              </a:spcAft>
              <a:buSzPts val="2200"/>
              <a:buAutoNum type="arabicPeriod"/>
            </a:pPr>
            <a:r>
              <a:rPr lang="en-US" sz="2200"/>
              <a:t>When both partners are done reading, turn and “Say Something.”  It could be a:</a:t>
            </a:r>
            <a:endParaRPr sz="2200"/>
          </a:p>
          <a:p>
            <a:pPr indent="-355600" lvl="1" marL="914400" rtl="0" algn="l">
              <a:lnSpc>
                <a:spcPct val="90000"/>
              </a:lnSpc>
              <a:spcBef>
                <a:spcPts val="0"/>
              </a:spcBef>
              <a:spcAft>
                <a:spcPts val="0"/>
              </a:spcAft>
              <a:buSzPts val="2000"/>
              <a:buAutoNum type="alphaLcPeriod"/>
            </a:pPr>
            <a:r>
              <a:rPr lang="en-US" sz="2000"/>
              <a:t>question</a:t>
            </a:r>
            <a:endParaRPr sz="2000"/>
          </a:p>
          <a:p>
            <a:pPr indent="-355600" lvl="1" marL="914400" rtl="0" algn="l">
              <a:lnSpc>
                <a:spcPct val="90000"/>
              </a:lnSpc>
              <a:spcBef>
                <a:spcPts val="0"/>
              </a:spcBef>
              <a:spcAft>
                <a:spcPts val="0"/>
              </a:spcAft>
              <a:buSzPts val="2000"/>
              <a:buAutoNum type="alphaLcPeriod"/>
            </a:pPr>
            <a:r>
              <a:rPr lang="en-US" sz="2000"/>
              <a:t>brief summary</a:t>
            </a:r>
            <a:endParaRPr sz="2000"/>
          </a:p>
          <a:p>
            <a:pPr indent="-355600" lvl="1" marL="914400" rtl="0" algn="l">
              <a:lnSpc>
                <a:spcPct val="90000"/>
              </a:lnSpc>
              <a:spcBef>
                <a:spcPts val="0"/>
              </a:spcBef>
              <a:spcAft>
                <a:spcPts val="0"/>
              </a:spcAft>
              <a:buSzPts val="2000"/>
              <a:buAutoNum type="alphaLcPeriod"/>
            </a:pPr>
            <a:r>
              <a:rPr lang="en-US" sz="2000"/>
              <a:t>interesting point</a:t>
            </a:r>
            <a:endParaRPr sz="2000"/>
          </a:p>
          <a:p>
            <a:pPr indent="-355600" lvl="1" marL="914400" rtl="0" algn="l">
              <a:lnSpc>
                <a:spcPct val="90000"/>
              </a:lnSpc>
              <a:spcBef>
                <a:spcPts val="0"/>
              </a:spcBef>
              <a:spcAft>
                <a:spcPts val="0"/>
              </a:spcAft>
              <a:buSzPts val="2000"/>
              <a:buAutoNum type="alphaLcPeriod"/>
            </a:pPr>
            <a:r>
              <a:rPr lang="en-US" sz="2000"/>
              <a:t>personal connection</a:t>
            </a:r>
            <a:endParaRPr sz="2000"/>
          </a:p>
        </p:txBody>
      </p:sp>
      <p:sp>
        <p:nvSpPr>
          <p:cNvPr id="1212" name="Google Shape;1212;g25aaf8a04b1_1_135"/>
          <p:cNvSpPr txBox="1"/>
          <p:nvPr>
            <p:ph idx="3" type="body"/>
          </p:nvPr>
        </p:nvSpPr>
        <p:spPr>
          <a:xfrm>
            <a:off x="976462" y="3356312"/>
            <a:ext cx="3108000" cy="28347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Reteaching After Common Assessment pg. 3</a:t>
            </a:r>
            <a:endParaRPr/>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a:p>
        </p:txBody>
      </p:sp>
      <p:pic>
        <p:nvPicPr>
          <p:cNvPr descr="¿Estás buscando un RELOJ? &#10;Acá tienes uno DIGITAL con 3 MINUTOS en CUENTA REGRESIVA&#10;&#10;3 minutos - ⌚ Temporizador y Alarma ⏰ Cuenta Regresiva  &#10;&#10;Acá tendrás una cuenta regresiva en silencio desde 3 minutos (180 segundos) hasta que llega a 0:00, luego una alarma para avisar que se ha acabó el tiempo. &#10;&#10;------------------------------------------------------------------------------------------------------------------ &#10;No dejes de Suscribirte y seguirme en mis redes sociales ;) &#10;Suscríbete https://goo.gl/nvvrmB &#10;https://www.facebook.com/YoSoyLorito &#10;https://www.Twitter.com/YoSoyLorito &#10;https://www.Instagram.com/YoSoyLorito &#10;https://www.tiktok.com/@yosoylorito?&#10;&#10;------------------------------------------------------------------------------------------------------------------ &#10;&#10;Revisa mis otros canales &#10;&#10;@YoSoyLorito&#10;https://www.youtube.com/channel/UC-ea49Zs4bTMpqXygJs-LSg?sub_confirmation=1​ &#10;@LoritoElPayaso&#10;https://www.youtube.com/channel/UCckj-f0tpry3zt75bWXVV5Q?sub_confirmation=1&#10;@DetalleVirtual&#10;https://www.youtube.com/channel/UCQt6sw9qBM-8xZlOuaantRg?sub_confirmation=1&#10; @Lorito  &#10;https://www.youtube.com/channel/UCwM_ZIVhOp-q5OY_0RtSSpA?sub_confirmation=1&#10; @VamosADormir   &#10;https://www.youtube.com/channel/UCd8jOxz6isSC-KX4EUVT5WQ?sub_confirmation=1&#10; @ElTemporizador   https://www.youtube.com/channel/UCSU7V1B_yeTpuW3BxevdytA?sub_confirmation=1&#10; @LaEvolucionDe   https://www.youtube.com/channel/UCdX_oUxGK7_LL5W03gk-jgQ?sub_confirmation=1&#10;------------------------------------------------------------------------------------------------------------------ &#10;¿Te gusto el video? &#10;Dale clic al siguiente enlace e invítame un café para recargar energías y continuar con trabajos así =D &#10;https://goo.gl/8bc2LF &#10; =) =)&#10;&#10;Nos vemos en un próximo video 😉" id="1213" name="Google Shape;1213;g25aaf8a04b1_1_135" title="3 minutos - ⌚ Temporizador y Alarma ⏰ Cuenta Regresiva">
            <a:hlinkClick r:id="rId3"/>
          </p:cNvPr>
          <p:cNvPicPr preferRelativeResize="0"/>
          <p:nvPr/>
        </p:nvPicPr>
        <p:blipFill rotWithShape="1">
          <a:blip r:embed="rId4">
            <a:alphaModFix/>
          </a:blip>
          <a:srcRect b="0" l="0" r="0" t="0"/>
          <a:stretch/>
        </p:blipFill>
        <p:spPr>
          <a:xfrm>
            <a:off x="1006450" y="428555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1000"/>
                                        <p:tgtEl>
                                          <p:spTgt spid="1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g25aaf8a04b1_1_144"/>
          <p:cNvSpPr txBox="1"/>
          <p:nvPr>
            <p:ph type="title"/>
          </p:nvPr>
        </p:nvSpPr>
        <p:spPr>
          <a:xfrm>
            <a:off x="855979" y="367583"/>
            <a:ext cx="10496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Connection to FCPS Acceleration Model</a:t>
            </a:r>
            <a:endParaRPr/>
          </a:p>
        </p:txBody>
      </p:sp>
      <p:sp>
        <p:nvSpPr>
          <p:cNvPr id="1220" name="Google Shape;1220;g25aaf8a04b1_1_144"/>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21" name="Google Shape;1221;g25aaf8a04b1_1_144"/>
          <p:cNvSpPr txBox="1"/>
          <p:nvPr>
            <p:ph idx="1" type="body"/>
          </p:nvPr>
        </p:nvSpPr>
        <p:spPr>
          <a:xfrm>
            <a:off x="272324" y="1739675"/>
            <a:ext cx="4444800" cy="474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3000">
                <a:solidFill>
                  <a:schemeClr val="dk2"/>
                </a:solidFill>
              </a:rPr>
              <a:t>Generate Thinking, Purpose, Relevance and Curiosity</a:t>
            </a:r>
            <a:endParaRPr sz="3000">
              <a:solidFill>
                <a:schemeClr val="dk2"/>
              </a:solidFill>
            </a:endParaRPr>
          </a:p>
          <a:p>
            <a:pPr indent="0" lvl="0" marL="0" rtl="0" algn="l">
              <a:lnSpc>
                <a:spcPct val="90000"/>
              </a:lnSpc>
              <a:spcBef>
                <a:spcPts val="0"/>
              </a:spcBef>
              <a:spcAft>
                <a:spcPts val="0"/>
              </a:spcAft>
              <a:buSzPts val="1800"/>
              <a:buNone/>
            </a:pPr>
            <a:r>
              <a:t/>
            </a:r>
            <a:endParaRPr sz="3000">
              <a:solidFill>
                <a:schemeClr val="dk2"/>
              </a:solidFill>
            </a:endParaRPr>
          </a:p>
          <a:p>
            <a:pPr indent="0" lvl="0" marL="0" rtl="0" algn="l">
              <a:lnSpc>
                <a:spcPct val="90000"/>
              </a:lnSpc>
              <a:spcBef>
                <a:spcPts val="0"/>
              </a:spcBef>
              <a:spcAft>
                <a:spcPts val="0"/>
              </a:spcAft>
              <a:buSzPts val="1800"/>
              <a:buNone/>
            </a:pPr>
            <a:r>
              <a:rPr lang="en-US" sz="3000">
                <a:solidFill>
                  <a:schemeClr val="dk2"/>
                </a:solidFill>
              </a:rPr>
              <a:t>Clearly Articulate Learning Goals and Expectations</a:t>
            </a:r>
            <a:endParaRPr sz="3000">
              <a:solidFill>
                <a:schemeClr val="dk2"/>
              </a:solidFill>
            </a:endParaRPr>
          </a:p>
          <a:p>
            <a:pPr indent="0" lvl="0" marL="0" rtl="0" algn="l">
              <a:lnSpc>
                <a:spcPct val="90000"/>
              </a:lnSpc>
              <a:spcBef>
                <a:spcPts val="0"/>
              </a:spcBef>
              <a:spcAft>
                <a:spcPts val="0"/>
              </a:spcAft>
              <a:buSzPts val="1800"/>
              <a:buNone/>
            </a:pPr>
            <a:r>
              <a:t/>
            </a:r>
            <a:endParaRPr sz="3000">
              <a:solidFill>
                <a:schemeClr val="dk2"/>
              </a:solidFill>
            </a:endParaRPr>
          </a:p>
          <a:p>
            <a:pPr indent="0" lvl="0" marL="0" rtl="0" algn="l">
              <a:lnSpc>
                <a:spcPct val="90000"/>
              </a:lnSpc>
              <a:spcBef>
                <a:spcPts val="0"/>
              </a:spcBef>
              <a:spcAft>
                <a:spcPts val="0"/>
              </a:spcAft>
              <a:buSzPts val="1800"/>
              <a:buNone/>
            </a:pPr>
            <a:r>
              <a:rPr lang="en-US" sz="3000">
                <a:solidFill>
                  <a:schemeClr val="dk2"/>
                </a:solidFill>
              </a:rPr>
              <a:t>Conduct Formative Assessment Frequently</a:t>
            </a:r>
            <a:endParaRPr sz="3000">
              <a:solidFill>
                <a:schemeClr val="dk2"/>
              </a:solidFill>
            </a:endParaRPr>
          </a:p>
          <a:p>
            <a:pPr indent="0" lvl="0" marL="0" rtl="0" algn="l">
              <a:lnSpc>
                <a:spcPct val="90000"/>
              </a:lnSpc>
              <a:spcBef>
                <a:spcPts val="0"/>
              </a:spcBef>
              <a:spcAft>
                <a:spcPts val="0"/>
              </a:spcAft>
              <a:buSzPts val="1800"/>
              <a:buNone/>
            </a:pPr>
            <a:r>
              <a:t/>
            </a:r>
            <a:endParaRPr sz="3400">
              <a:solidFill>
                <a:schemeClr val="dk2"/>
              </a:solidFill>
            </a:endParaRPr>
          </a:p>
          <a:p>
            <a:pPr indent="0" lvl="0" marL="0" rtl="0" algn="l">
              <a:lnSpc>
                <a:spcPct val="90000"/>
              </a:lnSpc>
              <a:spcBef>
                <a:spcPts val="0"/>
              </a:spcBef>
              <a:spcAft>
                <a:spcPts val="0"/>
              </a:spcAft>
              <a:buSzPts val="1800"/>
              <a:buNone/>
            </a:pPr>
            <a:r>
              <a:t/>
            </a:r>
            <a:endParaRPr sz="3400">
              <a:solidFill>
                <a:schemeClr val="dk2"/>
              </a:solidFill>
            </a:endParaRPr>
          </a:p>
        </p:txBody>
      </p:sp>
      <p:sp>
        <p:nvSpPr>
          <p:cNvPr id="1222" name="Google Shape;1222;g25aaf8a04b1_1_144"/>
          <p:cNvSpPr txBox="1"/>
          <p:nvPr/>
        </p:nvSpPr>
        <p:spPr>
          <a:xfrm>
            <a:off x="4919575" y="1823575"/>
            <a:ext cx="5533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Reteaching After Common Assessment</a:t>
            </a:r>
            <a:endParaRPr b="1" i="0" sz="1800" u="none" cap="none" strike="noStrike">
              <a:solidFill>
                <a:srgbClr val="000000"/>
              </a:solidFill>
              <a:latin typeface="Calibri"/>
              <a:ea typeface="Calibri"/>
              <a:cs typeface="Calibri"/>
              <a:sym typeface="Calibri"/>
            </a:endParaRPr>
          </a:p>
        </p:txBody>
      </p:sp>
      <p:graphicFrame>
        <p:nvGraphicFramePr>
          <p:cNvPr id="1223" name="Google Shape;1223;g25aaf8a04b1_1_144"/>
          <p:cNvGraphicFramePr/>
          <p:nvPr/>
        </p:nvGraphicFramePr>
        <p:xfrm>
          <a:off x="4919575" y="2501025"/>
          <a:ext cx="3000000" cy="3000000"/>
        </p:xfrm>
        <a:graphic>
          <a:graphicData uri="http://schemas.openxmlformats.org/drawingml/2006/table">
            <a:tbl>
              <a:tblPr>
                <a:noFill/>
                <a:tableStyleId>{1E89739D-BB34-4110-8D4C-608DF3EAAF77}</a:tableStyleId>
              </a:tblPr>
              <a:tblGrid>
                <a:gridCol w="3430050"/>
                <a:gridCol w="3430050"/>
              </a:tblGrid>
              <a:tr h="54247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Tight</a:t>
                      </a:r>
                      <a:endParaRPr b="1" sz="1800" u="none" cap="none" strike="noStrike">
                        <a:solidFill>
                          <a:srgbClr val="FFFFFF"/>
                        </a:solidFill>
                      </a:endParaRPr>
                    </a:p>
                  </a:txBody>
                  <a:tcPr marT="63500" marB="63500" marR="63500" marL="63500">
                    <a:solidFill>
                      <a:srgbClr val="4A86E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Loose</a:t>
                      </a:r>
                      <a:endParaRPr b="1" sz="1800" u="none" cap="none" strike="noStrike">
                        <a:solidFill>
                          <a:srgbClr val="FFFFFF"/>
                        </a:solidFill>
                      </a:endParaRPr>
                    </a:p>
                  </a:txBody>
                  <a:tcPr marT="63500" marB="63500" marR="63500" marL="63500">
                    <a:solidFill>
                      <a:srgbClr val="4A86E8"/>
                    </a:solidFill>
                  </a:tcPr>
                </a:tc>
              </a:tr>
              <a:tr h="2412400">
                <a:tc>
                  <a:txBody>
                    <a:bodyPr/>
                    <a:lstStyle/>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Plan instructional response to remediate, reteach, and enrich acquisition of the standard</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Implement varied instructional approaches</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Reassess after reteach</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63500" marB="63500" marR="63500" marL="63500"/>
                </a:tc>
                <a:tc>
                  <a:txBody>
                    <a:bodyPr/>
                    <a:lstStyle/>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Whole group vs small group</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Pile, Stack, Plan protocol (will be linked)</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Method of reassessment after reteach</a:t>
                      </a:r>
                      <a:endParaRPr sz="1400" u="none" cap="none" strike="noStrike"/>
                    </a:p>
                    <a:p>
                      <a:pPr indent="-317500" lvl="1" marL="914400" marR="0" rtl="0" algn="l">
                        <a:lnSpc>
                          <a:spcPct val="100000"/>
                        </a:lnSpc>
                        <a:spcBef>
                          <a:spcPts val="0"/>
                        </a:spcBef>
                        <a:spcAft>
                          <a:spcPts val="0"/>
                        </a:spcAft>
                        <a:buClr>
                          <a:srgbClr val="000000"/>
                        </a:buClr>
                        <a:buSzPts val="1400"/>
                        <a:buFont typeface="Arial"/>
                        <a:buChar char="○"/>
                      </a:pPr>
                      <a:r>
                        <a:rPr lang="en-US" sz="1400" u="none" cap="none" strike="noStrike"/>
                        <a:t>Varied formal formative assessments</a:t>
                      </a:r>
                      <a:endParaRPr sz="1400" u="none" cap="none" strike="noStrike"/>
                    </a:p>
                    <a:p>
                      <a:pPr indent="-317500" lvl="1" marL="914400" marR="0" rtl="0" algn="l">
                        <a:lnSpc>
                          <a:spcPct val="100000"/>
                        </a:lnSpc>
                        <a:spcBef>
                          <a:spcPts val="0"/>
                        </a:spcBef>
                        <a:spcAft>
                          <a:spcPts val="0"/>
                        </a:spcAft>
                        <a:buClr>
                          <a:srgbClr val="000000"/>
                        </a:buClr>
                        <a:buSzPts val="1400"/>
                        <a:buFont typeface="Arial"/>
                        <a:buChar char="○"/>
                      </a:pPr>
                      <a:r>
                        <a:rPr lang="en-US" sz="1400" u="none" cap="none" strike="noStrike"/>
                        <a:t>Varied informal formative assessments</a:t>
                      </a:r>
                      <a:endParaRPr sz="1400" u="none" cap="none" strike="noStrike"/>
                    </a:p>
                  </a:txBody>
                  <a:tcPr marT="63500" marB="63500" marR="63500" marL="6350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g25aaf8a04b1_1_153"/>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Say Something</a:t>
            </a:r>
            <a:endParaRPr/>
          </a:p>
        </p:txBody>
      </p:sp>
      <p:sp>
        <p:nvSpPr>
          <p:cNvPr id="1230" name="Google Shape;1230;g25aaf8a04b1_1_153"/>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31" name="Google Shape;1231;g25aaf8a04b1_1_153"/>
          <p:cNvSpPr txBox="1"/>
          <p:nvPr>
            <p:ph idx="1" type="body"/>
          </p:nvPr>
        </p:nvSpPr>
        <p:spPr>
          <a:xfrm>
            <a:off x="855978" y="1289508"/>
            <a:ext cx="10475700" cy="1739400"/>
          </a:xfrm>
          <a:prstGeom prst="rect">
            <a:avLst/>
          </a:prstGeom>
          <a:noFill/>
          <a:ln>
            <a:noFill/>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SzPts val="2200"/>
              <a:buAutoNum type="arabicPeriod"/>
            </a:pPr>
            <a:r>
              <a:rPr lang="en-US" sz="2200"/>
              <a:t>Partners independently read the assigned section.</a:t>
            </a:r>
            <a:endParaRPr sz="2200"/>
          </a:p>
          <a:p>
            <a:pPr indent="-368300" lvl="0" marL="457200" rtl="0" algn="l">
              <a:lnSpc>
                <a:spcPct val="90000"/>
              </a:lnSpc>
              <a:spcBef>
                <a:spcPts val="0"/>
              </a:spcBef>
              <a:spcAft>
                <a:spcPts val="0"/>
              </a:spcAft>
              <a:buSzPts val="2200"/>
              <a:buAutoNum type="arabicPeriod"/>
            </a:pPr>
            <a:r>
              <a:rPr lang="en-US" sz="2200"/>
              <a:t>When both partners are done reading, turn and “Say Something.”  It could be a:</a:t>
            </a:r>
            <a:endParaRPr sz="2200"/>
          </a:p>
          <a:p>
            <a:pPr indent="-355600" lvl="1" marL="914400" rtl="0" algn="l">
              <a:lnSpc>
                <a:spcPct val="90000"/>
              </a:lnSpc>
              <a:spcBef>
                <a:spcPts val="0"/>
              </a:spcBef>
              <a:spcAft>
                <a:spcPts val="0"/>
              </a:spcAft>
              <a:buSzPts val="2000"/>
              <a:buAutoNum type="alphaLcPeriod"/>
            </a:pPr>
            <a:r>
              <a:rPr lang="en-US" sz="2000"/>
              <a:t>question</a:t>
            </a:r>
            <a:endParaRPr sz="2000"/>
          </a:p>
          <a:p>
            <a:pPr indent="-355600" lvl="1" marL="914400" rtl="0" algn="l">
              <a:lnSpc>
                <a:spcPct val="90000"/>
              </a:lnSpc>
              <a:spcBef>
                <a:spcPts val="0"/>
              </a:spcBef>
              <a:spcAft>
                <a:spcPts val="0"/>
              </a:spcAft>
              <a:buSzPts val="2000"/>
              <a:buAutoNum type="alphaLcPeriod"/>
            </a:pPr>
            <a:r>
              <a:rPr lang="en-US" sz="2000"/>
              <a:t>brief summary</a:t>
            </a:r>
            <a:endParaRPr sz="2000"/>
          </a:p>
          <a:p>
            <a:pPr indent="-355600" lvl="1" marL="914400" rtl="0" algn="l">
              <a:lnSpc>
                <a:spcPct val="90000"/>
              </a:lnSpc>
              <a:spcBef>
                <a:spcPts val="0"/>
              </a:spcBef>
              <a:spcAft>
                <a:spcPts val="0"/>
              </a:spcAft>
              <a:buSzPts val="2000"/>
              <a:buAutoNum type="alphaLcPeriod"/>
            </a:pPr>
            <a:r>
              <a:rPr lang="en-US" sz="2000"/>
              <a:t>interesting point</a:t>
            </a:r>
            <a:endParaRPr sz="2000"/>
          </a:p>
          <a:p>
            <a:pPr indent="-355600" lvl="1" marL="914400" rtl="0" algn="l">
              <a:lnSpc>
                <a:spcPct val="90000"/>
              </a:lnSpc>
              <a:spcBef>
                <a:spcPts val="0"/>
              </a:spcBef>
              <a:spcAft>
                <a:spcPts val="0"/>
              </a:spcAft>
              <a:buSzPts val="2000"/>
              <a:buAutoNum type="alphaLcPeriod"/>
            </a:pPr>
            <a:r>
              <a:rPr lang="en-US" sz="2000"/>
              <a:t>personal connection</a:t>
            </a:r>
            <a:endParaRPr sz="2000"/>
          </a:p>
        </p:txBody>
      </p:sp>
      <p:sp>
        <p:nvSpPr>
          <p:cNvPr id="1232" name="Google Shape;1232;g25aaf8a04b1_1_153"/>
          <p:cNvSpPr txBox="1"/>
          <p:nvPr>
            <p:ph idx="4" type="body"/>
          </p:nvPr>
        </p:nvSpPr>
        <p:spPr>
          <a:xfrm>
            <a:off x="4539848" y="3356312"/>
            <a:ext cx="3108000" cy="283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Responsive Tier 1 Instruction pg. 2</a:t>
            </a:r>
            <a:endParaRPr/>
          </a:p>
        </p:txBody>
      </p:sp>
      <p:pic>
        <p:nvPicPr>
          <p:cNvPr descr="¿Estás buscando un RELOJ? &#10;Acá tienes uno DIGITAL con 3 MINUTOS en CUENTA REGRESIVA&#10;&#10;3 minutos - ⌚ Temporizador y Alarma ⏰ Cuenta Regresiva  &#10;&#10;Acá tendrás una cuenta regresiva en silencio desde 3 minutos (180 segundos) hasta que llega a 0:00, luego una alarma para avisar que se ha acabó el tiempo. &#10;&#10;------------------------------------------------------------------------------------------------------------------ &#10;No dejes de Suscribirte y seguirme en mis redes sociales ;) &#10;Suscríbete https://goo.gl/nvvrmB &#10;https://www.facebook.com/YoSoyLorito &#10;https://www.Twitter.com/YoSoyLorito &#10;https://www.Instagram.com/YoSoyLorito &#10;https://www.tiktok.com/@yosoylorito?&#10;&#10;------------------------------------------------------------------------------------------------------------------ &#10;&#10;Revisa mis otros canales &#10;&#10;@YoSoyLorito&#10;https://www.youtube.com/channel/UC-ea49Zs4bTMpqXygJs-LSg?sub_confirmation=1​ &#10;@LoritoElPayaso&#10;https://www.youtube.com/channel/UCckj-f0tpry3zt75bWXVV5Q?sub_confirmation=1&#10;@DetalleVirtual&#10;https://www.youtube.com/channel/UCQt6sw9qBM-8xZlOuaantRg?sub_confirmation=1&#10; @Lorito  &#10;https://www.youtube.com/channel/UCwM_ZIVhOp-q5OY_0RtSSpA?sub_confirmation=1&#10; @VamosADormir   &#10;https://www.youtube.com/channel/UCd8jOxz6isSC-KX4EUVT5WQ?sub_confirmation=1&#10; @ElTemporizador   https://www.youtube.com/channel/UCSU7V1B_yeTpuW3BxevdytA?sub_confirmation=1&#10; @LaEvolucionDe   https://www.youtube.com/channel/UCdX_oUxGK7_LL5W03gk-jgQ?sub_confirmation=1&#10;------------------------------------------------------------------------------------------------------------------ &#10;¿Te gusto el video? &#10;Dale clic al siguiente enlace e invítame un café para recargar energías y continuar con trabajos así =D &#10;https://goo.gl/8bc2LF &#10; =) =)&#10;&#10;Nos vemos en un próximo video 😉" id="1233" name="Google Shape;1233;g25aaf8a04b1_1_153" title="3 minutos - ⌚ Temporizador y Alarma ⏰ Cuenta Regresiva">
            <a:hlinkClick r:id="rId3"/>
          </p:cNvPr>
          <p:cNvPicPr preferRelativeResize="0"/>
          <p:nvPr/>
        </p:nvPicPr>
        <p:blipFill rotWithShape="1">
          <a:blip r:embed="rId4">
            <a:alphaModFix/>
          </a:blip>
          <a:srcRect b="0" l="0" r="0" t="0"/>
          <a:stretch/>
        </p:blipFill>
        <p:spPr>
          <a:xfrm>
            <a:off x="4572063" y="4285550"/>
            <a:ext cx="3048000" cy="1714500"/>
          </a:xfrm>
          <a:prstGeom prst="rect">
            <a:avLst/>
          </a:prstGeom>
          <a:noFill/>
          <a:ln>
            <a:noFill/>
          </a:ln>
        </p:spPr>
      </p:pic>
      <p:sp>
        <p:nvSpPr>
          <p:cNvPr id="1234" name="Google Shape;1234;g25aaf8a04b1_1_153"/>
          <p:cNvSpPr txBox="1"/>
          <p:nvPr/>
        </p:nvSpPr>
        <p:spPr>
          <a:xfrm>
            <a:off x="952500" y="3356300"/>
            <a:ext cx="3000000" cy="683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Reteaching After Common Assessment pg. 3</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1000"/>
                                        <p:tgtEl>
                                          <p:spTgt spid="1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g25aaf8a04b1_1_163"/>
          <p:cNvSpPr txBox="1"/>
          <p:nvPr>
            <p:ph type="title"/>
          </p:nvPr>
        </p:nvSpPr>
        <p:spPr>
          <a:xfrm>
            <a:off x="855979" y="367583"/>
            <a:ext cx="10496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Connection to FCPS Acceleration Model</a:t>
            </a:r>
            <a:endParaRPr/>
          </a:p>
        </p:txBody>
      </p:sp>
      <p:sp>
        <p:nvSpPr>
          <p:cNvPr id="1241" name="Google Shape;1241;g25aaf8a04b1_1_163"/>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42" name="Google Shape;1242;g25aaf8a04b1_1_163"/>
          <p:cNvSpPr txBox="1"/>
          <p:nvPr>
            <p:ph idx="1" type="body"/>
          </p:nvPr>
        </p:nvSpPr>
        <p:spPr>
          <a:xfrm>
            <a:off x="272324" y="1739675"/>
            <a:ext cx="4444800" cy="474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3000">
                <a:solidFill>
                  <a:schemeClr val="dk2"/>
                </a:solidFill>
              </a:rPr>
              <a:t>Generate Thinking, Purpose, Relevance and Curiosity</a:t>
            </a:r>
            <a:endParaRPr sz="3000">
              <a:solidFill>
                <a:schemeClr val="dk2"/>
              </a:solidFill>
            </a:endParaRPr>
          </a:p>
          <a:p>
            <a:pPr indent="0" lvl="0" marL="0" rtl="0" algn="l">
              <a:lnSpc>
                <a:spcPct val="90000"/>
              </a:lnSpc>
              <a:spcBef>
                <a:spcPts val="0"/>
              </a:spcBef>
              <a:spcAft>
                <a:spcPts val="0"/>
              </a:spcAft>
              <a:buSzPts val="1800"/>
              <a:buNone/>
            </a:pPr>
            <a:r>
              <a:t/>
            </a:r>
            <a:endParaRPr sz="3000">
              <a:solidFill>
                <a:schemeClr val="dk2"/>
              </a:solidFill>
            </a:endParaRPr>
          </a:p>
          <a:p>
            <a:pPr indent="0" lvl="0" marL="0" rtl="0" algn="l">
              <a:lnSpc>
                <a:spcPct val="90000"/>
              </a:lnSpc>
              <a:spcBef>
                <a:spcPts val="0"/>
              </a:spcBef>
              <a:spcAft>
                <a:spcPts val="0"/>
              </a:spcAft>
              <a:buSzPts val="1800"/>
              <a:buNone/>
            </a:pPr>
            <a:r>
              <a:rPr lang="en-US" sz="3000">
                <a:solidFill>
                  <a:schemeClr val="dk2"/>
                </a:solidFill>
              </a:rPr>
              <a:t>Clearly Articulate Learning Goals and Expectations</a:t>
            </a:r>
            <a:endParaRPr sz="3000">
              <a:solidFill>
                <a:schemeClr val="dk2"/>
              </a:solidFill>
            </a:endParaRPr>
          </a:p>
          <a:p>
            <a:pPr indent="0" lvl="0" marL="0" rtl="0" algn="l">
              <a:lnSpc>
                <a:spcPct val="90000"/>
              </a:lnSpc>
              <a:spcBef>
                <a:spcPts val="0"/>
              </a:spcBef>
              <a:spcAft>
                <a:spcPts val="0"/>
              </a:spcAft>
              <a:buSzPts val="1800"/>
              <a:buNone/>
            </a:pPr>
            <a:r>
              <a:t/>
            </a:r>
            <a:endParaRPr sz="3000">
              <a:solidFill>
                <a:schemeClr val="dk2"/>
              </a:solidFill>
            </a:endParaRPr>
          </a:p>
          <a:p>
            <a:pPr indent="0" lvl="0" marL="0" rtl="0" algn="l">
              <a:lnSpc>
                <a:spcPct val="90000"/>
              </a:lnSpc>
              <a:spcBef>
                <a:spcPts val="0"/>
              </a:spcBef>
              <a:spcAft>
                <a:spcPts val="0"/>
              </a:spcAft>
              <a:buSzPts val="1800"/>
              <a:buNone/>
            </a:pPr>
            <a:r>
              <a:rPr lang="en-US" sz="3000">
                <a:solidFill>
                  <a:schemeClr val="dk2"/>
                </a:solidFill>
              </a:rPr>
              <a:t>Conduct Formative Assessment Frequently</a:t>
            </a:r>
            <a:endParaRPr sz="3000">
              <a:solidFill>
                <a:schemeClr val="dk2"/>
              </a:solidFill>
            </a:endParaRPr>
          </a:p>
          <a:p>
            <a:pPr indent="0" lvl="0" marL="0" rtl="0" algn="l">
              <a:lnSpc>
                <a:spcPct val="90000"/>
              </a:lnSpc>
              <a:spcBef>
                <a:spcPts val="0"/>
              </a:spcBef>
              <a:spcAft>
                <a:spcPts val="0"/>
              </a:spcAft>
              <a:buSzPts val="1800"/>
              <a:buNone/>
            </a:pPr>
            <a:r>
              <a:t/>
            </a:r>
            <a:endParaRPr sz="3400">
              <a:solidFill>
                <a:schemeClr val="dk2"/>
              </a:solidFill>
            </a:endParaRPr>
          </a:p>
          <a:p>
            <a:pPr indent="0" lvl="0" marL="0" rtl="0" algn="l">
              <a:lnSpc>
                <a:spcPct val="90000"/>
              </a:lnSpc>
              <a:spcBef>
                <a:spcPts val="0"/>
              </a:spcBef>
              <a:spcAft>
                <a:spcPts val="0"/>
              </a:spcAft>
              <a:buSzPts val="1800"/>
              <a:buNone/>
            </a:pPr>
            <a:r>
              <a:t/>
            </a:r>
            <a:endParaRPr sz="3400">
              <a:solidFill>
                <a:schemeClr val="dk2"/>
              </a:solidFill>
            </a:endParaRPr>
          </a:p>
        </p:txBody>
      </p:sp>
      <p:sp>
        <p:nvSpPr>
          <p:cNvPr id="1243" name="Google Shape;1243;g25aaf8a04b1_1_163"/>
          <p:cNvSpPr txBox="1"/>
          <p:nvPr/>
        </p:nvSpPr>
        <p:spPr>
          <a:xfrm>
            <a:off x="4957225" y="1376275"/>
            <a:ext cx="3739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Responsive Tier 1 Instruction</a:t>
            </a:r>
            <a:endParaRPr b="1" i="0" sz="1800" u="none" cap="none" strike="noStrike">
              <a:solidFill>
                <a:srgbClr val="000000"/>
              </a:solidFill>
              <a:latin typeface="Calibri"/>
              <a:ea typeface="Calibri"/>
              <a:cs typeface="Calibri"/>
              <a:sym typeface="Calibri"/>
            </a:endParaRPr>
          </a:p>
        </p:txBody>
      </p:sp>
      <p:graphicFrame>
        <p:nvGraphicFramePr>
          <p:cNvPr id="1244" name="Google Shape;1244;g25aaf8a04b1_1_163"/>
          <p:cNvGraphicFramePr/>
          <p:nvPr/>
        </p:nvGraphicFramePr>
        <p:xfrm>
          <a:off x="4957225" y="1941275"/>
          <a:ext cx="3000000" cy="3000000"/>
        </p:xfrm>
        <a:graphic>
          <a:graphicData uri="http://schemas.openxmlformats.org/drawingml/2006/table">
            <a:tbl>
              <a:tblPr>
                <a:noFill/>
                <a:tableStyleId>{1E89739D-BB34-4110-8D4C-608DF3EAAF77}</a:tableStyleId>
              </a:tblPr>
              <a:tblGrid>
                <a:gridCol w="3813875"/>
                <a:gridCol w="3146400"/>
              </a:tblGrid>
              <a:tr h="43542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Tight</a:t>
                      </a:r>
                      <a:endParaRPr b="1" sz="1800" u="none" cap="none" strike="noStrike">
                        <a:solidFill>
                          <a:srgbClr val="FFFFFF"/>
                        </a:solidFill>
                      </a:endParaRPr>
                    </a:p>
                  </a:txBody>
                  <a:tcPr marT="63500" marB="63500" marR="63500" marL="63500">
                    <a:solidFill>
                      <a:srgbClr val="4A86E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Loose</a:t>
                      </a:r>
                      <a:endParaRPr b="1" sz="1800" u="none" cap="none" strike="noStrike">
                        <a:solidFill>
                          <a:srgbClr val="FFFFFF"/>
                        </a:solidFill>
                      </a:endParaRPr>
                    </a:p>
                  </a:txBody>
                  <a:tcPr marT="63500" marB="63500" marR="63500" marL="63500">
                    <a:solidFill>
                      <a:srgbClr val="4A86E8"/>
                    </a:solidFill>
                  </a:tcPr>
                </a:tc>
              </a:tr>
              <a:tr h="3632175">
                <a:tc>
                  <a:txBody>
                    <a:bodyPr/>
                    <a:lstStyle/>
                    <a:p>
                      <a:pPr indent="-285750" lvl="0" marL="285750" marR="0" rtl="0" algn="l">
                        <a:lnSpc>
                          <a:spcPct val="100000"/>
                        </a:lnSpc>
                        <a:spcBef>
                          <a:spcPts val="0"/>
                        </a:spcBef>
                        <a:spcAft>
                          <a:spcPts val="0"/>
                        </a:spcAft>
                        <a:buClr>
                          <a:schemeClr val="dk2"/>
                        </a:buClr>
                        <a:buSzPts val="1600"/>
                        <a:buFont typeface="Arial"/>
                        <a:buChar char="●"/>
                      </a:pPr>
                      <a:r>
                        <a:rPr lang="en-US" sz="1600" u="none" cap="none" strike="noStrike">
                          <a:solidFill>
                            <a:schemeClr val="dk2"/>
                          </a:solidFill>
                        </a:rPr>
                        <a:t>Choose vocabulary based on the language of the current standard(s)</a:t>
                      </a:r>
                      <a:endParaRPr sz="1600" u="none" cap="none" strike="noStrike">
                        <a:solidFill>
                          <a:schemeClr val="dk2"/>
                        </a:solidFill>
                      </a:endParaRPr>
                    </a:p>
                    <a:p>
                      <a:pPr indent="-285750" lvl="0" marL="285750" marR="0" rtl="0" algn="l">
                        <a:lnSpc>
                          <a:spcPct val="100000"/>
                        </a:lnSpc>
                        <a:spcBef>
                          <a:spcPts val="0"/>
                        </a:spcBef>
                        <a:spcAft>
                          <a:spcPts val="0"/>
                        </a:spcAft>
                        <a:buClr>
                          <a:schemeClr val="dk2"/>
                        </a:buClr>
                        <a:buSzPts val="1600"/>
                        <a:buFont typeface="Arial"/>
                        <a:buChar char="●"/>
                      </a:pPr>
                      <a:r>
                        <a:rPr lang="en-US" sz="1600" u="none" cap="none" strike="noStrike">
                          <a:solidFill>
                            <a:schemeClr val="dk2"/>
                          </a:solidFill>
                        </a:rPr>
                        <a:t>Deliver explicit vocabulary instruction</a:t>
                      </a:r>
                      <a:endParaRPr sz="1600" u="none" cap="none" strike="noStrike">
                        <a:solidFill>
                          <a:schemeClr val="dk2"/>
                        </a:solidFill>
                      </a:endParaRPr>
                    </a:p>
                    <a:p>
                      <a:pPr indent="-285750" lvl="0" marL="285750" marR="0" rtl="0" algn="l">
                        <a:lnSpc>
                          <a:spcPct val="100000"/>
                        </a:lnSpc>
                        <a:spcBef>
                          <a:spcPts val="0"/>
                        </a:spcBef>
                        <a:spcAft>
                          <a:spcPts val="0"/>
                        </a:spcAft>
                        <a:buClr>
                          <a:schemeClr val="dk2"/>
                        </a:buClr>
                        <a:buSzPts val="1600"/>
                        <a:buFont typeface="Arial"/>
                        <a:buChar char="●"/>
                      </a:pPr>
                      <a:r>
                        <a:rPr lang="en-US" sz="1600" u="none" cap="none" strike="noStrike">
                          <a:solidFill>
                            <a:schemeClr val="dk2"/>
                          </a:solidFill>
                        </a:rPr>
                        <a:t>Utilize essential standards identified within the Unit Frameworks</a:t>
                      </a:r>
                      <a:endParaRPr sz="1600" u="none" cap="none" strike="noStrike">
                        <a:solidFill>
                          <a:schemeClr val="dk2"/>
                        </a:solidFill>
                      </a:endParaRPr>
                    </a:p>
                    <a:p>
                      <a:pPr indent="-285750" lvl="0" marL="285750" marR="0" rtl="0" algn="l">
                        <a:lnSpc>
                          <a:spcPct val="100000"/>
                        </a:lnSpc>
                        <a:spcBef>
                          <a:spcPts val="0"/>
                        </a:spcBef>
                        <a:spcAft>
                          <a:spcPts val="0"/>
                        </a:spcAft>
                        <a:buClr>
                          <a:schemeClr val="dk2"/>
                        </a:buClr>
                        <a:buSzPts val="1600"/>
                        <a:buFont typeface="Arial"/>
                        <a:buChar char="●"/>
                      </a:pPr>
                      <a:r>
                        <a:rPr lang="en-US" sz="1600" u="none" cap="none" strike="noStrike">
                          <a:solidFill>
                            <a:schemeClr val="dk2"/>
                          </a:solidFill>
                        </a:rPr>
                        <a:t>Monitor instruction through the use of formative assessments</a:t>
                      </a:r>
                      <a:endParaRPr sz="1600" u="none" cap="none" strike="noStrike">
                        <a:solidFill>
                          <a:schemeClr val="dk2"/>
                        </a:solidFill>
                      </a:endParaRPr>
                    </a:p>
                    <a:p>
                      <a:pPr indent="-285750" lvl="0" marL="285750" marR="0" rtl="0" algn="l">
                        <a:lnSpc>
                          <a:spcPct val="100000"/>
                        </a:lnSpc>
                        <a:spcBef>
                          <a:spcPts val="0"/>
                        </a:spcBef>
                        <a:spcAft>
                          <a:spcPts val="0"/>
                        </a:spcAft>
                        <a:buClr>
                          <a:schemeClr val="dk2"/>
                        </a:buClr>
                        <a:buSzPts val="1600"/>
                        <a:buFont typeface="Arial"/>
                        <a:buChar char="●"/>
                      </a:pPr>
                      <a:r>
                        <a:rPr lang="en-US" sz="1600" u="none" cap="none" strike="noStrike">
                          <a:solidFill>
                            <a:schemeClr val="dk2"/>
                          </a:solidFill>
                        </a:rPr>
                        <a:t>Track student progress using formative assessment data</a:t>
                      </a:r>
                      <a:endParaRPr sz="1600" u="none" cap="none" strike="noStrike">
                        <a:solidFill>
                          <a:schemeClr val="dk2"/>
                        </a:solidFill>
                      </a:endParaRPr>
                    </a:p>
                    <a:p>
                      <a:pPr indent="-285750" lvl="0" marL="285750" marR="0" rtl="0" algn="l">
                        <a:lnSpc>
                          <a:spcPct val="100000"/>
                        </a:lnSpc>
                        <a:spcBef>
                          <a:spcPts val="0"/>
                        </a:spcBef>
                        <a:spcAft>
                          <a:spcPts val="0"/>
                        </a:spcAft>
                        <a:buClr>
                          <a:schemeClr val="dk2"/>
                        </a:buClr>
                        <a:buSzPts val="1600"/>
                        <a:buFont typeface="Arial"/>
                        <a:buChar char="●"/>
                      </a:pPr>
                      <a:r>
                        <a:rPr lang="en-US" sz="1600" u="none" cap="none" strike="noStrike">
                          <a:solidFill>
                            <a:schemeClr val="dk2"/>
                          </a:solidFill>
                        </a:rPr>
                        <a:t>Link standard from whole group when utilizing small group instruction </a:t>
                      </a:r>
                      <a:endParaRPr sz="1600" u="none" cap="none" strike="noStrike">
                        <a:solidFill>
                          <a:schemeClr val="dk2"/>
                        </a:solidFill>
                      </a:endParaRPr>
                    </a:p>
                  </a:txBody>
                  <a:tcPr marT="63500" marB="63500" marR="63500" marL="63500"/>
                </a:tc>
                <a:tc>
                  <a:txBody>
                    <a:bodyPr/>
                    <a:lstStyle/>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Whole group vs small group</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Type of formative assessments</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Monitoring plan for formative assessment data</a:t>
                      </a:r>
                      <a:endParaRPr sz="1600" u="none" cap="none" strike="noStrike"/>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63500" marB="63500" marR="63500" marL="6350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g25aaf8a04b1_1_172"/>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Say Something</a:t>
            </a:r>
            <a:endParaRPr/>
          </a:p>
        </p:txBody>
      </p:sp>
      <p:sp>
        <p:nvSpPr>
          <p:cNvPr id="1251" name="Google Shape;1251;g25aaf8a04b1_1_172"/>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52" name="Google Shape;1252;g25aaf8a04b1_1_172"/>
          <p:cNvSpPr txBox="1"/>
          <p:nvPr>
            <p:ph idx="1" type="body"/>
          </p:nvPr>
        </p:nvSpPr>
        <p:spPr>
          <a:xfrm>
            <a:off x="855978" y="1289508"/>
            <a:ext cx="10475700" cy="1739400"/>
          </a:xfrm>
          <a:prstGeom prst="rect">
            <a:avLst/>
          </a:prstGeom>
          <a:noFill/>
          <a:ln>
            <a:noFill/>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SzPts val="2200"/>
              <a:buAutoNum type="arabicPeriod"/>
            </a:pPr>
            <a:r>
              <a:rPr lang="en-US" sz="2200"/>
              <a:t>Partners independently read the assigned section.</a:t>
            </a:r>
            <a:endParaRPr sz="2200"/>
          </a:p>
          <a:p>
            <a:pPr indent="-368300" lvl="0" marL="457200" rtl="0" algn="l">
              <a:lnSpc>
                <a:spcPct val="90000"/>
              </a:lnSpc>
              <a:spcBef>
                <a:spcPts val="0"/>
              </a:spcBef>
              <a:spcAft>
                <a:spcPts val="0"/>
              </a:spcAft>
              <a:buSzPts val="2200"/>
              <a:buAutoNum type="arabicPeriod"/>
            </a:pPr>
            <a:r>
              <a:rPr lang="en-US" sz="2200"/>
              <a:t>When both partners are done reading, turn and “Say Something.”  It could be a:</a:t>
            </a:r>
            <a:endParaRPr sz="2200"/>
          </a:p>
          <a:p>
            <a:pPr indent="-355600" lvl="1" marL="914400" rtl="0" algn="l">
              <a:lnSpc>
                <a:spcPct val="90000"/>
              </a:lnSpc>
              <a:spcBef>
                <a:spcPts val="0"/>
              </a:spcBef>
              <a:spcAft>
                <a:spcPts val="0"/>
              </a:spcAft>
              <a:buSzPts val="2000"/>
              <a:buAutoNum type="alphaLcPeriod"/>
            </a:pPr>
            <a:r>
              <a:rPr lang="en-US" sz="2000"/>
              <a:t>question</a:t>
            </a:r>
            <a:endParaRPr sz="2000"/>
          </a:p>
          <a:p>
            <a:pPr indent="-355600" lvl="1" marL="914400" rtl="0" algn="l">
              <a:lnSpc>
                <a:spcPct val="90000"/>
              </a:lnSpc>
              <a:spcBef>
                <a:spcPts val="0"/>
              </a:spcBef>
              <a:spcAft>
                <a:spcPts val="0"/>
              </a:spcAft>
              <a:buSzPts val="2000"/>
              <a:buAutoNum type="alphaLcPeriod"/>
            </a:pPr>
            <a:r>
              <a:rPr lang="en-US" sz="2000"/>
              <a:t>brief summary</a:t>
            </a:r>
            <a:endParaRPr sz="2000"/>
          </a:p>
          <a:p>
            <a:pPr indent="-355600" lvl="1" marL="914400" rtl="0" algn="l">
              <a:lnSpc>
                <a:spcPct val="90000"/>
              </a:lnSpc>
              <a:spcBef>
                <a:spcPts val="0"/>
              </a:spcBef>
              <a:spcAft>
                <a:spcPts val="0"/>
              </a:spcAft>
              <a:buSzPts val="2000"/>
              <a:buAutoNum type="alphaLcPeriod"/>
            </a:pPr>
            <a:r>
              <a:rPr lang="en-US" sz="2000"/>
              <a:t>interesting point</a:t>
            </a:r>
            <a:endParaRPr sz="2000"/>
          </a:p>
          <a:p>
            <a:pPr indent="-355600" lvl="1" marL="914400" rtl="0" algn="l">
              <a:lnSpc>
                <a:spcPct val="90000"/>
              </a:lnSpc>
              <a:spcBef>
                <a:spcPts val="0"/>
              </a:spcBef>
              <a:spcAft>
                <a:spcPts val="0"/>
              </a:spcAft>
              <a:buSzPts val="2000"/>
              <a:buAutoNum type="alphaLcPeriod"/>
            </a:pPr>
            <a:r>
              <a:rPr lang="en-US" sz="2000"/>
              <a:t>personal connection</a:t>
            </a:r>
            <a:endParaRPr sz="2000"/>
          </a:p>
        </p:txBody>
      </p:sp>
      <p:sp>
        <p:nvSpPr>
          <p:cNvPr id="1253" name="Google Shape;1253;g25aaf8a04b1_1_172"/>
          <p:cNvSpPr txBox="1"/>
          <p:nvPr>
            <p:ph idx="2" type="body"/>
          </p:nvPr>
        </p:nvSpPr>
        <p:spPr>
          <a:xfrm>
            <a:off x="8107679" y="3356312"/>
            <a:ext cx="3108900" cy="2865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Previewing Upcoming Essential Standards pg. 1</a:t>
            </a:r>
            <a:endParaRPr/>
          </a:p>
        </p:txBody>
      </p:sp>
      <p:sp>
        <p:nvSpPr>
          <p:cNvPr id="1254" name="Google Shape;1254;g25aaf8a04b1_1_172"/>
          <p:cNvSpPr txBox="1"/>
          <p:nvPr>
            <p:ph idx="3" type="body"/>
          </p:nvPr>
        </p:nvSpPr>
        <p:spPr>
          <a:xfrm>
            <a:off x="976462" y="3356312"/>
            <a:ext cx="3108000" cy="28347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Reteaching After Common Assessment pg. 3</a:t>
            </a:r>
            <a:endParaRPr/>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t/>
            </a:r>
            <a:endParaRPr/>
          </a:p>
        </p:txBody>
      </p:sp>
      <p:sp>
        <p:nvSpPr>
          <p:cNvPr id="1255" name="Google Shape;1255;g25aaf8a04b1_1_172"/>
          <p:cNvSpPr txBox="1"/>
          <p:nvPr>
            <p:ph idx="4" type="body"/>
          </p:nvPr>
        </p:nvSpPr>
        <p:spPr>
          <a:xfrm>
            <a:off x="4539848" y="3356312"/>
            <a:ext cx="3108000" cy="283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Responsive Tier 1 Instruction pg. 2</a:t>
            </a:r>
            <a:endParaRPr/>
          </a:p>
        </p:txBody>
      </p:sp>
      <p:pic>
        <p:nvPicPr>
          <p:cNvPr descr="¿Estás buscando un RELOJ? &#10;Acá tienes uno DIGITAL con 3 MINUTOS en CUENTA REGRESIVA&#10;&#10;3 minutos - ⌚ Temporizador y Alarma ⏰ Cuenta Regresiva  &#10;&#10;Acá tendrás una cuenta regresiva en silencio desde 3 minutos (180 segundos) hasta que llega a 0:00, luego una alarma para avisar que se ha acabó el tiempo. &#10;&#10;------------------------------------------------------------------------------------------------------------------ &#10;No dejes de Suscribirte y seguirme en mis redes sociales ;) &#10;Suscríbete https://goo.gl/nvvrmB &#10;https://www.facebook.com/YoSoyLorito &#10;https://www.Twitter.com/YoSoyLorito &#10;https://www.Instagram.com/YoSoyLorito &#10;https://www.tiktok.com/@yosoylorito?&#10;&#10;------------------------------------------------------------------------------------------------------------------ &#10;&#10;Revisa mis otros canales &#10;&#10;@YoSoyLorito&#10;https://www.youtube.com/channel/UC-ea49Zs4bTMpqXygJs-LSg?sub_confirmation=1​ &#10;@LoritoElPayaso&#10;https://www.youtube.com/channel/UCckj-f0tpry3zt75bWXVV5Q?sub_confirmation=1&#10;@DetalleVirtual&#10;https://www.youtube.com/channel/UCQt6sw9qBM-8xZlOuaantRg?sub_confirmation=1&#10; @Lorito  &#10;https://www.youtube.com/channel/UCwM_ZIVhOp-q5OY_0RtSSpA?sub_confirmation=1&#10; @VamosADormir   &#10;https://www.youtube.com/channel/UCd8jOxz6isSC-KX4EUVT5WQ?sub_confirmation=1&#10; @ElTemporizador   https://www.youtube.com/channel/UCSU7V1B_yeTpuW3BxevdytA?sub_confirmation=1&#10; @LaEvolucionDe   https://www.youtube.com/channel/UCdX_oUxGK7_LL5W03gk-jgQ?sub_confirmation=1&#10;------------------------------------------------------------------------------------------------------------------ &#10;¿Te gusto el video? &#10;Dale clic al siguiente enlace e invítame un café para recargar energías y continuar con trabajos así =D &#10;https://goo.gl/8bc2LF &#10; =) =)&#10;&#10;Nos vemos en un próximo video 😉" id="1256" name="Google Shape;1256;g25aaf8a04b1_1_172" title="3 minutos - ⌚ Temporizador y Alarma ⏰ Cuenta Regresiva">
            <a:hlinkClick r:id="rId3"/>
          </p:cNvPr>
          <p:cNvPicPr preferRelativeResize="0"/>
          <p:nvPr/>
        </p:nvPicPr>
        <p:blipFill rotWithShape="1">
          <a:blip r:embed="rId4">
            <a:alphaModFix/>
          </a:blip>
          <a:srcRect b="0" l="0" r="0" t="0"/>
          <a:stretch/>
        </p:blipFill>
        <p:spPr>
          <a:xfrm>
            <a:off x="8103238" y="428555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1000"/>
                                        <p:tgtEl>
                                          <p:spTgt spid="1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g25aaf8a04b1_1_183"/>
          <p:cNvSpPr txBox="1"/>
          <p:nvPr>
            <p:ph type="title"/>
          </p:nvPr>
        </p:nvSpPr>
        <p:spPr>
          <a:xfrm>
            <a:off x="855979" y="367583"/>
            <a:ext cx="10496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Connection to FCPS Acceleration Model</a:t>
            </a:r>
            <a:endParaRPr/>
          </a:p>
        </p:txBody>
      </p:sp>
      <p:sp>
        <p:nvSpPr>
          <p:cNvPr id="1263" name="Google Shape;1263;g25aaf8a04b1_1_183"/>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64" name="Google Shape;1264;g25aaf8a04b1_1_183"/>
          <p:cNvSpPr txBox="1"/>
          <p:nvPr>
            <p:ph idx="1" type="body"/>
          </p:nvPr>
        </p:nvSpPr>
        <p:spPr>
          <a:xfrm>
            <a:off x="169500" y="1687275"/>
            <a:ext cx="4387200" cy="432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3000">
                <a:solidFill>
                  <a:schemeClr val="dk2"/>
                </a:solidFill>
              </a:rPr>
              <a:t>Scaffold and Practice Essential Prerequisite Skills</a:t>
            </a:r>
            <a:endParaRPr sz="3000">
              <a:solidFill>
                <a:schemeClr val="dk2"/>
              </a:solidFill>
            </a:endParaRPr>
          </a:p>
          <a:p>
            <a:pPr indent="0" lvl="0" marL="0" rtl="0" algn="l">
              <a:lnSpc>
                <a:spcPct val="90000"/>
              </a:lnSpc>
              <a:spcBef>
                <a:spcPts val="0"/>
              </a:spcBef>
              <a:spcAft>
                <a:spcPts val="0"/>
              </a:spcAft>
              <a:buSzPts val="1800"/>
              <a:buNone/>
            </a:pPr>
            <a:r>
              <a:t/>
            </a:r>
            <a:endParaRPr sz="3000">
              <a:solidFill>
                <a:schemeClr val="dk2"/>
              </a:solidFill>
            </a:endParaRPr>
          </a:p>
          <a:p>
            <a:pPr indent="0" lvl="0" marL="0" rtl="0" algn="l">
              <a:lnSpc>
                <a:spcPct val="90000"/>
              </a:lnSpc>
              <a:spcBef>
                <a:spcPts val="0"/>
              </a:spcBef>
              <a:spcAft>
                <a:spcPts val="0"/>
              </a:spcAft>
              <a:buSzPts val="1800"/>
              <a:buNone/>
            </a:pPr>
            <a:r>
              <a:rPr lang="en-US" sz="3000">
                <a:solidFill>
                  <a:schemeClr val="dk2"/>
                </a:solidFill>
              </a:rPr>
              <a:t>Introduce New Vocabulary and Review Prior Vocabulary</a:t>
            </a:r>
            <a:endParaRPr sz="3000">
              <a:solidFill>
                <a:schemeClr val="dk2"/>
              </a:solidFill>
            </a:endParaRPr>
          </a:p>
          <a:p>
            <a:pPr indent="0" lvl="0" marL="0" rtl="0" algn="l">
              <a:lnSpc>
                <a:spcPct val="90000"/>
              </a:lnSpc>
              <a:spcBef>
                <a:spcPts val="0"/>
              </a:spcBef>
              <a:spcAft>
                <a:spcPts val="0"/>
              </a:spcAft>
              <a:buSzPts val="1800"/>
              <a:buNone/>
            </a:pPr>
            <a:r>
              <a:t/>
            </a:r>
            <a:endParaRPr sz="3000">
              <a:solidFill>
                <a:schemeClr val="dk2"/>
              </a:solidFill>
            </a:endParaRPr>
          </a:p>
          <a:p>
            <a:pPr indent="0" lvl="0" marL="0" rtl="0" algn="l">
              <a:lnSpc>
                <a:spcPct val="90000"/>
              </a:lnSpc>
              <a:spcBef>
                <a:spcPts val="0"/>
              </a:spcBef>
              <a:spcAft>
                <a:spcPts val="0"/>
              </a:spcAft>
              <a:buClr>
                <a:schemeClr val="dk1"/>
              </a:buClr>
              <a:buSzPts val="1100"/>
              <a:buFont typeface="Arial"/>
              <a:buNone/>
            </a:pPr>
            <a:r>
              <a:rPr lang="en-US" sz="3000">
                <a:solidFill>
                  <a:schemeClr val="dk2"/>
                </a:solidFill>
              </a:rPr>
              <a:t>Dip into the New Concept</a:t>
            </a:r>
            <a:endParaRPr sz="3000">
              <a:solidFill>
                <a:schemeClr val="dk2"/>
              </a:solidFill>
            </a:endParaRPr>
          </a:p>
        </p:txBody>
      </p:sp>
      <p:sp>
        <p:nvSpPr>
          <p:cNvPr id="1265" name="Google Shape;1265;g25aaf8a04b1_1_183"/>
          <p:cNvSpPr txBox="1"/>
          <p:nvPr/>
        </p:nvSpPr>
        <p:spPr>
          <a:xfrm>
            <a:off x="5043075" y="1482188"/>
            <a:ext cx="4176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Preview Upcoming Essential Standards</a:t>
            </a:r>
            <a:endParaRPr b="1" i="0" sz="1800" u="none" cap="none" strike="noStrike">
              <a:solidFill>
                <a:srgbClr val="000000"/>
              </a:solidFill>
              <a:latin typeface="Calibri"/>
              <a:ea typeface="Calibri"/>
              <a:cs typeface="Calibri"/>
              <a:sym typeface="Calibri"/>
            </a:endParaRPr>
          </a:p>
        </p:txBody>
      </p:sp>
      <p:graphicFrame>
        <p:nvGraphicFramePr>
          <p:cNvPr id="1266" name="Google Shape;1266;g25aaf8a04b1_1_183"/>
          <p:cNvGraphicFramePr/>
          <p:nvPr/>
        </p:nvGraphicFramePr>
        <p:xfrm>
          <a:off x="4965950" y="2153113"/>
          <a:ext cx="3000000" cy="3000000"/>
        </p:xfrm>
        <a:graphic>
          <a:graphicData uri="http://schemas.openxmlformats.org/drawingml/2006/table">
            <a:tbl>
              <a:tblPr>
                <a:noFill/>
                <a:tableStyleId>{1E89739D-BB34-4110-8D4C-608DF3EAAF77}</a:tableStyleId>
              </a:tblPr>
              <a:tblGrid>
                <a:gridCol w="3272125"/>
                <a:gridCol w="3523850"/>
              </a:tblGrid>
              <a:tr h="319425">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FFFFFF"/>
                          </a:solidFill>
                        </a:rPr>
                        <a:t>Tight</a:t>
                      </a:r>
                      <a:endParaRPr b="1" sz="1100" u="none" cap="none" strike="noStrike">
                        <a:solidFill>
                          <a:srgbClr val="FFFFFF"/>
                        </a:solidFill>
                      </a:endParaRPr>
                    </a:p>
                  </a:txBody>
                  <a:tcPr marT="63500" marB="63500" marR="63500" marL="63500">
                    <a:solidFill>
                      <a:srgbClr val="4A86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FFFFFF"/>
                          </a:solidFill>
                        </a:rPr>
                        <a:t>Loose</a:t>
                      </a:r>
                      <a:endParaRPr b="1" sz="1100" u="none" cap="none" strike="noStrike">
                        <a:solidFill>
                          <a:srgbClr val="FFFFFF"/>
                        </a:solidFill>
                      </a:endParaRPr>
                    </a:p>
                  </a:txBody>
                  <a:tcPr marT="63500" marB="63500" marR="63500" marL="63500">
                    <a:solidFill>
                      <a:srgbClr val="4A86E8"/>
                    </a:solidFill>
                  </a:tcPr>
                </a:tc>
              </a:tr>
              <a:tr h="2704925">
                <a:tc>
                  <a:txBody>
                    <a:bodyPr/>
                    <a:lstStyle/>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Administer pre-assessment 1-2 weeks before the unit</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Choose vocabulary based on the language of the upcoming standard(s)</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Deliver explicit vocabulary instruction</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Utilize prerequisite skills and standards progression identified within the Unit Frameworks</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Utilize prerequisite skills within one grade-level of current standard </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Introduce content with authentic/real-world tasks</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Preview 1 to 3 days prior to new standard</a:t>
                      </a:r>
                      <a:endParaRPr sz="1400" u="none" cap="none" strike="noStrike"/>
                    </a:p>
                  </a:txBody>
                  <a:tcPr marT="63500" marB="63500" marR="63500" marL="63500"/>
                </a:tc>
                <a:tc>
                  <a:txBody>
                    <a:bodyPr/>
                    <a:lstStyle/>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Whole group vs small group</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sng" cap="none" strike="noStrike">
                          <a:solidFill>
                            <a:srgbClr val="1155CC"/>
                          </a:solidFill>
                          <a:hlinkClick r:id="rId3">
                            <a:extLst>
                              <a:ext uri="{A12FA001-AC4F-418D-AE19-62706E023703}">
                                <ahyp:hlinkClr val="tx"/>
                              </a:ext>
                            </a:extLst>
                          </a:hlinkClick>
                        </a:rPr>
                        <a:t>Authentic/real world task bank</a:t>
                      </a:r>
                      <a:endParaRPr sz="1400" u="none" cap="none" strike="noStrike"/>
                    </a:p>
                    <a:p>
                      <a:pPr indent="-285750" lvl="0" marL="285750" marR="0" rtl="0" algn="l">
                        <a:lnSpc>
                          <a:spcPct val="100000"/>
                        </a:lnSpc>
                        <a:spcBef>
                          <a:spcPts val="0"/>
                        </a:spcBef>
                        <a:spcAft>
                          <a:spcPts val="0"/>
                        </a:spcAft>
                        <a:buClr>
                          <a:srgbClr val="000000"/>
                        </a:buClr>
                        <a:buSzPts val="1400"/>
                        <a:buFont typeface="Arial"/>
                        <a:buChar char="●"/>
                      </a:pPr>
                      <a:r>
                        <a:rPr lang="en-US" sz="1400" u="none" cap="none" strike="noStrike"/>
                        <a:t>Based on pre-assessment, decide preview intensity</a:t>
                      </a:r>
                      <a:endParaRPr sz="1400" u="none" cap="none" strike="noStrike"/>
                    </a:p>
                    <a:p>
                      <a:pPr indent="-317500" lvl="1" marL="914400" marR="0" rtl="0" algn="l">
                        <a:lnSpc>
                          <a:spcPct val="100000"/>
                        </a:lnSpc>
                        <a:spcBef>
                          <a:spcPts val="0"/>
                        </a:spcBef>
                        <a:spcAft>
                          <a:spcPts val="0"/>
                        </a:spcAft>
                        <a:buClr>
                          <a:srgbClr val="000000"/>
                        </a:buClr>
                        <a:buSzPts val="1400"/>
                        <a:buFont typeface="Arial"/>
                        <a:buChar char="○"/>
                      </a:pPr>
                      <a:r>
                        <a:rPr lang="en-US" sz="1400" u="none" cap="none" strike="noStrike"/>
                        <a:t>1-3 days of previewing</a:t>
                      </a:r>
                      <a:endParaRPr sz="1400" u="none" cap="none" strike="noStrike"/>
                    </a:p>
                    <a:p>
                      <a:pPr indent="-317500" lvl="1" marL="914400" marR="0" rtl="0" algn="l">
                        <a:lnSpc>
                          <a:spcPct val="100000"/>
                        </a:lnSpc>
                        <a:spcBef>
                          <a:spcPts val="0"/>
                        </a:spcBef>
                        <a:spcAft>
                          <a:spcPts val="0"/>
                        </a:spcAft>
                        <a:buClr>
                          <a:srgbClr val="000000"/>
                        </a:buClr>
                        <a:buSzPts val="1400"/>
                        <a:buFont typeface="Arial"/>
                        <a:buChar char="○"/>
                      </a:pPr>
                      <a:r>
                        <a:rPr lang="en-US" sz="1400" u="none" cap="none" strike="noStrike"/>
                        <a:t>Components of preview lessons</a:t>
                      </a:r>
                      <a:endParaRPr sz="1400" u="none" cap="none" strike="noStrike"/>
                    </a:p>
                    <a:p>
                      <a:pPr indent="-317500" lvl="1" marL="914400" marR="0" rtl="0" algn="l">
                        <a:lnSpc>
                          <a:spcPct val="100000"/>
                        </a:lnSpc>
                        <a:spcBef>
                          <a:spcPts val="0"/>
                        </a:spcBef>
                        <a:spcAft>
                          <a:spcPts val="0"/>
                        </a:spcAft>
                        <a:buClr>
                          <a:srgbClr val="000000"/>
                        </a:buClr>
                        <a:buSzPts val="1400"/>
                        <a:buFont typeface="Arial"/>
                        <a:buChar char="○"/>
                      </a:pPr>
                      <a:r>
                        <a:rPr lang="en-US" sz="1400" u="none" cap="none" strike="noStrike"/>
                        <a:t>Example: </a:t>
                      </a:r>
                      <a:endParaRPr sz="1400" u="none" cap="none" strike="noStrike"/>
                    </a:p>
                    <a:p>
                      <a:pPr indent="-317500" lvl="2" marL="1371600" marR="0" rtl="0" algn="l">
                        <a:lnSpc>
                          <a:spcPct val="100000"/>
                        </a:lnSpc>
                        <a:spcBef>
                          <a:spcPts val="0"/>
                        </a:spcBef>
                        <a:spcAft>
                          <a:spcPts val="0"/>
                        </a:spcAft>
                        <a:buClr>
                          <a:srgbClr val="000000"/>
                        </a:buClr>
                        <a:buSzPts val="1400"/>
                        <a:buFont typeface="Arial"/>
                        <a:buChar char="■"/>
                      </a:pPr>
                      <a:r>
                        <a:rPr lang="en-US" sz="1400" u="none" cap="none" strike="noStrike"/>
                        <a:t>Day 1- Authentic Task/Vocabulary</a:t>
                      </a:r>
                      <a:endParaRPr sz="1400" u="none" cap="none" strike="noStrike"/>
                    </a:p>
                    <a:p>
                      <a:pPr indent="-317500" lvl="2" marL="1371600" marR="0" rtl="0" algn="l">
                        <a:lnSpc>
                          <a:spcPct val="100000"/>
                        </a:lnSpc>
                        <a:spcBef>
                          <a:spcPts val="0"/>
                        </a:spcBef>
                        <a:spcAft>
                          <a:spcPts val="0"/>
                        </a:spcAft>
                        <a:buClr>
                          <a:srgbClr val="000000"/>
                        </a:buClr>
                        <a:buSzPts val="1400"/>
                        <a:buFont typeface="Arial"/>
                        <a:buChar char="■"/>
                      </a:pPr>
                      <a:r>
                        <a:rPr lang="en-US" sz="1400" u="none" cap="none" strike="noStrike"/>
                        <a:t>Day 2- Prerequisite skill</a:t>
                      </a:r>
                      <a:endParaRPr sz="1400" u="none" cap="none" strike="noStrike"/>
                    </a:p>
                    <a:p>
                      <a:pPr indent="-317500" lvl="2" marL="1371600" marR="0" rtl="0" algn="l">
                        <a:lnSpc>
                          <a:spcPct val="100000"/>
                        </a:lnSpc>
                        <a:spcBef>
                          <a:spcPts val="0"/>
                        </a:spcBef>
                        <a:spcAft>
                          <a:spcPts val="0"/>
                        </a:spcAft>
                        <a:buClr>
                          <a:srgbClr val="000000"/>
                        </a:buClr>
                        <a:buSzPts val="1400"/>
                        <a:buFont typeface="Arial"/>
                        <a:buChar char="■"/>
                      </a:pPr>
                      <a:r>
                        <a:rPr lang="en-US" sz="1400" u="none" cap="none" strike="noStrike"/>
                        <a:t>Day 3- Least complex grade-level success criteria</a:t>
                      </a:r>
                      <a:endParaRPr sz="1400" u="none" cap="none" strike="noStrike"/>
                    </a:p>
                  </a:txBody>
                  <a:tcPr marT="63500" marB="63500" marR="63500" marL="635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g25aaf8a04b1_1_192"/>
          <p:cNvSpPr txBox="1"/>
          <p:nvPr>
            <p:ph type="title"/>
          </p:nvPr>
        </p:nvSpPr>
        <p:spPr>
          <a:xfrm>
            <a:off x="4206240" y="688559"/>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Parking Lot</a:t>
            </a:r>
            <a:endParaRPr/>
          </a:p>
        </p:txBody>
      </p:sp>
      <p:sp>
        <p:nvSpPr>
          <p:cNvPr id="1273" name="Google Shape;1273;g25aaf8a04b1_1_192"/>
          <p:cNvSpPr/>
          <p:nvPr>
            <p:ph idx="2" type="pic"/>
          </p:nvPr>
        </p:nvSpPr>
        <p:spPr>
          <a:xfrm>
            <a:off x="644732" y="713959"/>
            <a:ext cx="3359400" cy="5430000"/>
          </a:xfrm>
          <a:prstGeom prst="rect">
            <a:avLst/>
          </a:prstGeom>
          <a:solidFill>
            <a:srgbClr val="D8D8D8"/>
          </a:solidFill>
          <a:ln>
            <a:noFill/>
          </a:ln>
        </p:spPr>
      </p:sp>
      <p:sp>
        <p:nvSpPr>
          <p:cNvPr id="1274" name="Google Shape;1274;g25aaf8a04b1_1_192"/>
          <p:cNvSpPr/>
          <p:nvPr/>
        </p:nvSpPr>
        <p:spPr>
          <a:xfrm>
            <a:off x="762025" y="1641050"/>
            <a:ext cx="3124800" cy="3083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5" name="Google Shape;1275;g25aaf8a04b1_1_192"/>
          <p:cNvPicPr preferRelativeResize="0"/>
          <p:nvPr/>
        </p:nvPicPr>
        <p:blipFill rotWithShape="1">
          <a:blip r:embed="rId3">
            <a:alphaModFix/>
          </a:blip>
          <a:srcRect b="0" l="0" r="0" t="0"/>
          <a:stretch/>
        </p:blipFill>
        <p:spPr>
          <a:xfrm>
            <a:off x="4195952" y="1593888"/>
            <a:ext cx="3436950" cy="4273275"/>
          </a:xfrm>
          <a:prstGeom prst="rect">
            <a:avLst/>
          </a:prstGeom>
          <a:noFill/>
          <a:ln>
            <a:noFill/>
          </a:ln>
        </p:spPr>
      </p:pic>
      <p:sp>
        <p:nvSpPr>
          <p:cNvPr id="1276" name="Google Shape;1276;g25aaf8a04b1_1_192"/>
          <p:cNvSpPr txBox="1"/>
          <p:nvPr/>
        </p:nvSpPr>
        <p:spPr>
          <a:xfrm>
            <a:off x="8096125" y="3035650"/>
            <a:ext cx="3928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sng" cap="none" strike="noStrike">
                <a:solidFill>
                  <a:schemeClr val="hlink"/>
                </a:solidFill>
                <a:latin typeface="Arial"/>
                <a:ea typeface="Arial"/>
                <a:cs typeface="Arial"/>
                <a:sym typeface="Arial"/>
                <a:hlinkClick r:id="rId4"/>
              </a:rPr>
              <a:t>https://bit.ly/FCPSAPL</a:t>
            </a:r>
            <a:r>
              <a:rPr b="0" i="0" lang="en-US" sz="2900" u="none" cap="none" strike="noStrike">
                <a:solidFill>
                  <a:srgbClr val="000000"/>
                </a:solidFill>
                <a:latin typeface="Arial"/>
                <a:ea typeface="Arial"/>
                <a:cs typeface="Arial"/>
                <a:sym typeface="Arial"/>
              </a:rPr>
              <a:t> </a:t>
            </a:r>
            <a:endParaRPr b="0" i="0" sz="2900" u="none" cap="none" strike="noStrike">
              <a:solidFill>
                <a:srgbClr val="000000"/>
              </a:solidFill>
              <a:latin typeface="Arial"/>
              <a:ea typeface="Arial"/>
              <a:cs typeface="Arial"/>
              <a:sym typeface="Arial"/>
            </a:endParaRPr>
          </a:p>
        </p:txBody>
      </p:sp>
      <p:sp>
        <p:nvSpPr>
          <p:cNvPr id="1277" name="Google Shape;1277;g25aaf8a04b1_1_192"/>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278" name="Google Shape;1278;g25aaf8a04b1_1_192"/>
          <p:cNvPicPr preferRelativeResize="0"/>
          <p:nvPr/>
        </p:nvPicPr>
        <p:blipFill rotWithShape="1">
          <a:blip r:embed="rId5">
            <a:alphaModFix/>
          </a:blip>
          <a:srcRect b="0" l="0" r="0" t="0"/>
          <a:stretch/>
        </p:blipFill>
        <p:spPr>
          <a:xfrm>
            <a:off x="1005202" y="1832466"/>
            <a:ext cx="2518875" cy="2518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g25aaf8a04b1_1_6"/>
          <p:cNvPicPr preferRelativeResize="0"/>
          <p:nvPr>
            <p:ph idx="2" type="pic"/>
          </p:nvPr>
        </p:nvPicPr>
        <p:blipFill rotWithShape="1">
          <a:blip r:embed="rId3">
            <a:alphaModFix/>
          </a:blip>
          <a:srcRect b="0" l="17167" r="50299" t="0"/>
          <a:stretch/>
        </p:blipFill>
        <p:spPr>
          <a:xfrm>
            <a:off x="-90410" y="1"/>
            <a:ext cx="3781492" cy="6858000"/>
          </a:xfrm>
          <a:prstGeom prst="rect">
            <a:avLst/>
          </a:prstGeom>
          <a:solidFill>
            <a:schemeClr val="dk2"/>
          </a:solidFill>
          <a:ln>
            <a:noFill/>
          </a:ln>
        </p:spPr>
      </p:pic>
      <p:sp>
        <p:nvSpPr>
          <p:cNvPr id="1069" name="Google Shape;1069;g25aaf8a04b1_1_6"/>
          <p:cNvSpPr txBox="1"/>
          <p:nvPr>
            <p:ph type="title"/>
          </p:nvPr>
        </p:nvSpPr>
        <p:spPr>
          <a:xfrm>
            <a:off x="4321810" y="3144647"/>
            <a:ext cx="6447900" cy="843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a:t>The mission of Fayette County Public Schools is to create a collaborative community that ensures all students achieve at high levels and graduate prepared to excel in a global society.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g25aaf8a04b1_1_204"/>
          <p:cNvSpPr txBox="1"/>
          <p:nvPr>
            <p:ph type="title"/>
          </p:nvPr>
        </p:nvSpPr>
        <p:spPr>
          <a:xfrm>
            <a:off x="858154"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Model Overview Schedule</a:t>
            </a:r>
            <a:endParaRPr/>
          </a:p>
        </p:txBody>
      </p:sp>
      <p:sp>
        <p:nvSpPr>
          <p:cNvPr id="1285" name="Google Shape;1285;g25aaf8a04b1_1_204"/>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286" name="Google Shape;1286;g25aaf8a04b1_1_204"/>
          <p:cNvGraphicFramePr/>
          <p:nvPr/>
        </p:nvGraphicFramePr>
        <p:xfrm>
          <a:off x="1025225" y="1157725"/>
          <a:ext cx="3000000" cy="3000000"/>
        </p:xfrm>
        <a:graphic>
          <a:graphicData uri="http://schemas.openxmlformats.org/drawingml/2006/table">
            <a:tbl>
              <a:tblPr>
                <a:noFill/>
                <a:tableStyleId>{1E89739D-BB34-4110-8D4C-608DF3EAAF77}</a:tableStyleId>
              </a:tblPr>
              <a:tblGrid>
                <a:gridCol w="1371600"/>
                <a:gridCol w="1371600"/>
                <a:gridCol w="1371600"/>
                <a:gridCol w="1371600"/>
                <a:gridCol w="1371600"/>
              </a:tblGrid>
              <a:tr h="360325">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21</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22</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23</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24</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25</a:t>
                      </a:r>
                      <a:endParaRPr sz="1300" u="none" cap="none" strike="noStrike">
                        <a:latin typeface="Alata"/>
                        <a:ea typeface="Alata"/>
                        <a:cs typeface="Alata"/>
                        <a:sym typeface="Alata"/>
                      </a:endParaRPr>
                    </a:p>
                  </a:txBody>
                  <a:tcPr marT="63500" marB="63500" marR="63500" marL="63500"/>
                </a:tc>
              </a:tr>
              <a:tr h="38877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Preview Upcoming Standard(s)</a:t>
                      </a:r>
                      <a:endParaRPr sz="1100" u="none" cap="none" strike="noStrike">
                        <a:latin typeface="Alata"/>
                        <a:ea typeface="Alata"/>
                        <a:cs typeface="Alata"/>
                        <a:sym typeface="Alata"/>
                      </a:endParaRPr>
                    </a:p>
                  </a:txBody>
                  <a:tcPr marT="63500" marB="63500" marR="63500" marL="63500">
                    <a:solidFill>
                      <a:srgbClr val="9FC5E8"/>
                    </a:solidFill>
                  </a:tcPr>
                </a:tc>
                <a:tc hMerge="1"/>
                <a:tc hMerge="1"/>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solidFill>
                      <a:srgbClr val="FFFFFF"/>
                    </a:solidFill>
                  </a:tcPr>
                </a:tc>
              </a:tr>
              <a:tr h="341375">
                <a:tc gridSpan="2">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Current Standard(s)</a:t>
                      </a:r>
                      <a:endParaRPr sz="1100" u="none" cap="none" strike="noStrike">
                        <a:latin typeface="Alata"/>
                        <a:ea typeface="Alata"/>
                        <a:cs typeface="Alata"/>
                        <a:sym typeface="Alata"/>
                      </a:endParaRPr>
                    </a:p>
                  </a:txBody>
                  <a:tcPr marT="63500" marB="63500" marR="63500" marL="63500">
                    <a:solidFill>
                      <a:srgbClr val="F9CB9C"/>
                    </a:solidFill>
                  </a:tcPr>
                </a:tc>
                <a:tc hMerge="1"/>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Formal Formative</a:t>
                      </a:r>
                      <a:endParaRPr sz="1100" u="none" cap="none" strike="noStrike">
                        <a:latin typeface="Alata"/>
                        <a:ea typeface="Alata"/>
                        <a:cs typeface="Alata"/>
                        <a:sym typeface="Alata"/>
                      </a:endParaRPr>
                    </a:p>
                  </a:txBody>
                  <a:tcPr marT="63500" marB="63500" marR="63500" marL="63500">
                    <a:solidFill>
                      <a:srgbClr val="F9CB9C"/>
                    </a:solidFill>
                  </a:tcPr>
                </a:tc>
                <a:tc gridSpan="2">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Current Standard(s)</a:t>
                      </a:r>
                      <a:endParaRPr sz="1100" u="none" cap="none" strike="noStrike">
                        <a:latin typeface="Alata"/>
                        <a:ea typeface="Alata"/>
                        <a:cs typeface="Alata"/>
                        <a:sym typeface="Alata"/>
                      </a:endParaRPr>
                    </a:p>
                  </a:txBody>
                  <a:tcPr marT="63500" marB="63500" marR="63500" marL="63500">
                    <a:solidFill>
                      <a:srgbClr val="A4C2F4"/>
                    </a:solidFill>
                  </a:tcPr>
                </a:tc>
                <a:tc hMerge="1"/>
              </a:tr>
              <a:tr h="6384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Pre-assessment </a:t>
                      </a:r>
                      <a:endParaRPr sz="1100" u="none" cap="none" strike="noStrike">
                        <a:latin typeface="Alata"/>
                        <a:ea typeface="Alata"/>
                        <a:cs typeface="Alata"/>
                        <a:sym typeface="Alata"/>
                      </a:endParaRPr>
                    </a:p>
                  </a:txBody>
                  <a:tcPr marT="63500" marB="63500" marR="63500" marL="63500">
                    <a:solidFill>
                      <a:srgbClr val="B6D7A8"/>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Reteach/Enrich</a:t>
                      </a:r>
                      <a:endParaRPr sz="1100" u="none" cap="none" strike="noStrike">
                        <a:latin typeface="Alata"/>
                        <a:ea typeface="Alata"/>
                        <a:cs typeface="Alata"/>
                        <a:sym typeface="Alata"/>
                      </a:endParaRPr>
                    </a:p>
                  </a:txBody>
                  <a:tcPr marT="63500" marB="63500" marR="63500" marL="63500">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Reteach/Enrich</a:t>
                      </a:r>
                      <a:endParaRPr sz="1100" u="none" cap="none" strike="noStrike">
                        <a:latin typeface="Alata"/>
                        <a:ea typeface="Alata"/>
                        <a:cs typeface="Alata"/>
                        <a:sym typeface="Alata"/>
                      </a:endParaRPr>
                    </a:p>
                  </a:txBody>
                  <a:tcPr marT="63500" marB="63500" marR="63500" marL="63500">
                    <a:solidFill>
                      <a:srgbClr val="F9CB9C"/>
                    </a:solidFill>
                  </a:tcPr>
                </a:tc>
              </a:tr>
            </a:tbl>
          </a:graphicData>
        </a:graphic>
      </p:graphicFrame>
      <p:graphicFrame>
        <p:nvGraphicFramePr>
          <p:cNvPr id="1287" name="Google Shape;1287;g25aaf8a04b1_1_204"/>
          <p:cNvGraphicFramePr/>
          <p:nvPr/>
        </p:nvGraphicFramePr>
        <p:xfrm>
          <a:off x="1025225" y="2999000"/>
          <a:ext cx="3000000" cy="3000000"/>
        </p:xfrm>
        <a:graphic>
          <a:graphicData uri="http://schemas.openxmlformats.org/drawingml/2006/table">
            <a:tbl>
              <a:tblPr>
                <a:noFill/>
                <a:tableStyleId>{1E89739D-BB34-4110-8D4C-608DF3EAAF77}</a:tableStyleId>
              </a:tblPr>
              <a:tblGrid>
                <a:gridCol w="1371600"/>
                <a:gridCol w="1371600"/>
                <a:gridCol w="1371600"/>
                <a:gridCol w="1371600"/>
                <a:gridCol w="1371600"/>
              </a:tblGrid>
              <a:tr h="361950">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28</a:t>
                      </a:r>
                      <a:endParaRPr sz="1300" u="none" cap="none" strike="noStrike">
                        <a:latin typeface="Alata"/>
                        <a:ea typeface="Alata"/>
                        <a:cs typeface="Alata"/>
                        <a:sym typeface="Alata"/>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29</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30</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Aug. 31</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Sept. 1</a:t>
                      </a:r>
                      <a:endParaRPr sz="1300" u="none" cap="none" strike="noStrike">
                        <a:latin typeface="Alata"/>
                        <a:ea typeface="Alata"/>
                        <a:cs typeface="Alata"/>
                        <a:sym typeface="Alata"/>
                      </a:endParaRPr>
                    </a:p>
                  </a:txBody>
                  <a:tcPr marT="63500" marB="63500" marR="63500" marL="63500"/>
                </a:tc>
              </a:tr>
              <a:tr h="3714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Preview Upcoming Standard(s)</a:t>
                      </a:r>
                      <a:endParaRPr sz="1100" u="none" cap="none" strike="noStrike">
                        <a:latin typeface="Alata"/>
                        <a:ea typeface="Alata"/>
                        <a:cs typeface="Alata"/>
                        <a:sym typeface="Alata"/>
                      </a:endParaRPr>
                    </a:p>
                  </a:txBody>
                  <a:tcPr marT="63500" marB="63500" marR="63500" marL="63500">
                    <a:lnB cap="flat" cmpd="sng" w="12700">
                      <a:solidFill>
                        <a:srgbClr val="000000"/>
                      </a:solidFill>
                      <a:prstDash val="solid"/>
                      <a:round/>
                      <a:headEnd len="sm" w="sm" type="none"/>
                      <a:tailEnd len="sm" w="sm" type="none"/>
                    </a:lnB>
                    <a:solidFill>
                      <a:srgbClr val="D5A6BD"/>
                    </a:solidFill>
                  </a:tcPr>
                </a:tc>
                <a:tc hMerge="1"/>
                <a:tc hMerge="1"/>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tc>
              </a:tr>
              <a:tr h="333375">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Current Standard(s)</a:t>
                      </a:r>
                      <a:endParaRPr sz="1100" u="none" cap="none" strike="noStrike">
                        <a:latin typeface="Alata"/>
                        <a:ea typeface="Alata"/>
                        <a:cs typeface="Alata"/>
                        <a:sym typeface="Alata"/>
                      </a:endParaRPr>
                    </a:p>
                  </a:txBody>
                  <a:tcPr marT="63500" marB="63500" marR="63500" marL="63500">
                    <a:lnT cap="flat" cmpd="sng" w="12700">
                      <a:solidFill>
                        <a:srgbClr val="000000"/>
                      </a:solidFill>
                      <a:prstDash val="solid"/>
                      <a:round/>
                      <a:headEnd len="sm" w="sm" type="none"/>
                      <a:tailEnd len="sm" w="sm" type="none"/>
                    </a:lnT>
                    <a:solidFill>
                      <a:srgbClr val="A4C2F4"/>
                    </a:solidFill>
                  </a:tcPr>
                </a:tc>
                <a:tc hMerge="1"/>
                <a:tc hMerge="1"/>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Formal Formative </a:t>
                      </a:r>
                      <a:endParaRPr sz="1100" u="none" cap="none" strike="noStrike">
                        <a:latin typeface="Alata"/>
                        <a:ea typeface="Alata"/>
                        <a:cs typeface="Alata"/>
                        <a:sym typeface="Alata"/>
                      </a:endParaRPr>
                    </a:p>
                  </a:txBody>
                  <a:tcPr marT="63500" marB="63500" marR="63500" marL="63500">
                    <a:solidFill>
                      <a:srgbClr val="A4C2F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Current Standard(s)</a:t>
                      </a:r>
                      <a:endParaRPr sz="1100" u="none" cap="none" strike="noStrike">
                        <a:latin typeface="Alata"/>
                        <a:ea typeface="Alata"/>
                        <a:cs typeface="Alata"/>
                        <a:sym typeface="Alata"/>
                      </a:endParaRPr>
                    </a:p>
                  </a:txBody>
                  <a:tcPr marT="63500" marB="63500" marR="63500" marL="63500">
                    <a:solidFill>
                      <a:srgbClr val="D5A6BD"/>
                    </a:solidFill>
                  </a:tcPr>
                </a:tc>
              </a:tr>
              <a:tr h="3905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Reteach/Enrich/ </a:t>
                      </a:r>
                      <a:endParaRPr sz="1100" u="none" cap="none" strike="noStrike">
                        <a:latin typeface="Alata"/>
                        <a:ea typeface="Alata"/>
                        <a:cs typeface="Alata"/>
                        <a:sym typeface="Alata"/>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Formative Reassessment</a:t>
                      </a:r>
                      <a:endParaRPr sz="1100" u="none" cap="none" strike="noStrike">
                        <a:latin typeface="Alata"/>
                        <a:ea typeface="Alata"/>
                        <a:cs typeface="Alata"/>
                        <a:sym typeface="Alata"/>
                      </a:endParaRPr>
                    </a:p>
                  </a:txBody>
                  <a:tcPr marT="63500" marB="63500" marR="63500" marL="63500">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Reteach/Enrich</a:t>
                      </a:r>
                      <a:endParaRPr sz="1100" u="none" cap="none" strike="noStrike">
                        <a:highlight>
                          <a:srgbClr val="F9CB9C"/>
                        </a:highlight>
                        <a:latin typeface="Alata"/>
                        <a:ea typeface="Alata"/>
                        <a:cs typeface="Alata"/>
                        <a:sym typeface="Alata"/>
                      </a:endParaRPr>
                    </a:p>
                  </a:txBody>
                  <a:tcPr marT="63500" marB="63500" marR="63500" marL="63500">
                    <a:solidFill>
                      <a:srgbClr val="A4C2F4"/>
                    </a:solidFill>
                  </a:tcPr>
                </a:tc>
              </a:tr>
            </a:tbl>
          </a:graphicData>
        </a:graphic>
      </p:graphicFrame>
      <p:graphicFrame>
        <p:nvGraphicFramePr>
          <p:cNvPr id="1288" name="Google Shape;1288;g25aaf8a04b1_1_204"/>
          <p:cNvGraphicFramePr/>
          <p:nvPr/>
        </p:nvGraphicFramePr>
        <p:xfrm>
          <a:off x="1025225" y="4953125"/>
          <a:ext cx="3000000" cy="3000000"/>
        </p:xfrm>
        <a:graphic>
          <a:graphicData uri="http://schemas.openxmlformats.org/drawingml/2006/table">
            <a:tbl>
              <a:tblPr>
                <a:noFill/>
                <a:tableStyleId>{1E89739D-BB34-4110-8D4C-608DF3EAAF77}</a:tableStyleId>
              </a:tblPr>
              <a:tblGrid>
                <a:gridCol w="1371600"/>
                <a:gridCol w="1371600"/>
                <a:gridCol w="1371600"/>
                <a:gridCol w="1371600"/>
                <a:gridCol w="1371600"/>
              </a:tblGrid>
              <a:tr h="361950">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Sept. 4</a:t>
                      </a:r>
                      <a:endParaRPr sz="1300" u="none" cap="none" strike="noStrike">
                        <a:latin typeface="Alata"/>
                        <a:ea typeface="Alata"/>
                        <a:cs typeface="Alata"/>
                        <a:sym typeface="Alata"/>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Sept. 5</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Sept. 6</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Sept. 7</a:t>
                      </a:r>
                      <a:endParaRPr sz="1300" u="none" cap="none" strike="noStrike">
                        <a:latin typeface="Alata"/>
                        <a:ea typeface="Alata"/>
                        <a:cs typeface="Alata"/>
                        <a:sym typeface="Alata"/>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Alata"/>
                          <a:ea typeface="Alata"/>
                          <a:cs typeface="Alata"/>
                          <a:sym typeface="Alata"/>
                        </a:rPr>
                        <a:t>Sept. 8</a:t>
                      </a:r>
                      <a:endParaRPr sz="1300" u="none" cap="none" strike="noStrike">
                        <a:latin typeface="Alata"/>
                        <a:ea typeface="Alata"/>
                        <a:cs typeface="Alata"/>
                        <a:sym typeface="Alata"/>
                      </a:endParaRPr>
                    </a:p>
                  </a:txBody>
                  <a:tcPr marT="63500" marB="63500" marR="63500" marL="63500"/>
                </a:tc>
              </a:tr>
              <a:tr h="3714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lnB cap="flat" cmpd="sng" w="12700">
                      <a:solidFill>
                        <a:srgbClr val="000000"/>
                      </a:solidFill>
                      <a:prstDash val="solid"/>
                      <a:round/>
                      <a:headEnd len="sm" w="sm" type="none"/>
                      <a:tailEnd len="sm" w="sm" type="none"/>
                    </a:lnB>
                    <a:solidFill>
                      <a:srgbClr val="FFFFFF"/>
                    </a:solidFill>
                  </a:tcPr>
                </a:tc>
                <a:tc gridSpan="3">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Preview Upcoming Standard(s)</a:t>
                      </a:r>
                      <a:endParaRPr sz="1100" u="none" cap="none" strike="noStrike">
                        <a:latin typeface="Alata"/>
                        <a:ea typeface="Alata"/>
                        <a:cs typeface="Alata"/>
                        <a:sym typeface="Alata"/>
                      </a:endParaRPr>
                    </a:p>
                  </a:txBody>
                  <a:tcPr marT="63500" marB="63500" marR="63500" marL="63500">
                    <a:lnB cap="flat" cmpd="sng" w="12700">
                      <a:solidFill>
                        <a:srgbClr val="000000"/>
                      </a:solidFill>
                      <a:prstDash val="solid"/>
                      <a:round/>
                      <a:headEnd len="sm" w="sm" type="none"/>
                      <a:tailEnd len="sm" w="sm" type="none"/>
                    </a:lnB>
                    <a:solidFill>
                      <a:srgbClr val="B6D7A8"/>
                    </a:solidFill>
                  </a:tcPr>
                </a:tc>
                <a:tc hMerge="1"/>
                <a:tc hMerge="1"/>
              </a:tr>
              <a:tr h="333375">
                <a:tc gridSpan="4">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Current Standard(s)</a:t>
                      </a:r>
                      <a:endParaRPr sz="1100" u="none" cap="none" strike="noStrike">
                        <a:latin typeface="Alata"/>
                        <a:ea typeface="Alata"/>
                        <a:cs typeface="Alata"/>
                        <a:sym typeface="Alata"/>
                      </a:endParaRPr>
                    </a:p>
                  </a:txBody>
                  <a:tcPr marT="63500" marB="63500" marR="63500" marL="63500">
                    <a:lnT cap="flat" cmpd="sng" w="12700">
                      <a:solidFill>
                        <a:srgbClr val="000000"/>
                      </a:solidFill>
                      <a:prstDash val="solid"/>
                      <a:round/>
                      <a:headEnd len="sm" w="sm" type="none"/>
                      <a:tailEnd len="sm" w="sm" type="none"/>
                    </a:lnT>
                    <a:solidFill>
                      <a:srgbClr val="D5A6BD"/>
                    </a:solidFill>
                  </a:tcPr>
                </a:tc>
                <a:tc hMerge="1"/>
                <a:tc hMerge="1"/>
                <a:tc hMerge="1"/>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Formal Formative </a:t>
                      </a:r>
                      <a:endParaRPr sz="1100" u="none" cap="none" strike="noStrike">
                        <a:latin typeface="Alata"/>
                        <a:ea typeface="Alata"/>
                        <a:cs typeface="Alata"/>
                        <a:sym typeface="Alata"/>
                      </a:endParaRPr>
                    </a:p>
                  </a:txBody>
                  <a:tcPr marT="63500" marB="63500" marR="63500" marL="63500">
                    <a:solidFill>
                      <a:srgbClr val="D5A6BD"/>
                    </a:solidFill>
                  </a:tcPr>
                </a:tc>
              </a:tr>
              <a:tr h="3905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Reteach/Enrich</a:t>
                      </a:r>
                      <a:endParaRPr sz="1100" u="none" cap="none" strike="noStrike">
                        <a:latin typeface="Alata"/>
                        <a:ea typeface="Alata"/>
                        <a:cs typeface="Alata"/>
                        <a:sym typeface="Alata"/>
                      </a:endParaRPr>
                    </a:p>
                  </a:txBody>
                  <a:tcPr marT="63500" marB="63500" marR="63500" marL="63500">
                    <a:solidFill>
                      <a:srgbClr val="A4C2F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Reteach/Enrich/ </a:t>
                      </a:r>
                      <a:endParaRPr sz="1100" u="none" cap="none" strike="noStrike">
                        <a:latin typeface="Alata"/>
                        <a:ea typeface="Alata"/>
                        <a:cs typeface="Alata"/>
                        <a:sym typeface="Alata"/>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Formative Reassessment</a:t>
                      </a:r>
                      <a:endParaRPr sz="1100" u="none" cap="none" strike="noStrike">
                        <a:latin typeface="Alata"/>
                        <a:ea typeface="Alata"/>
                        <a:cs typeface="Alata"/>
                        <a:sym typeface="Alata"/>
                      </a:endParaRPr>
                    </a:p>
                  </a:txBody>
                  <a:tcPr marT="63500" marB="63500" marR="63500" marL="63500">
                    <a:solidFill>
                      <a:srgbClr val="A4C2F4"/>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lata"/>
                          <a:ea typeface="Alata"/>
                          <a:cs typeface="Alata"/>
                          <a:sym typeface="Alata"/>
                        </a:rPr>
                        <a:t>Pre-assessment</a:t>
                      </a:r>
                      <a:endParaRPr sz="1100" u="none" cap="none" strike="noStrike">
                        <a:latin typeface="Alata"/>
                        <a:ea typeface="Alata"/>
                        <a:cs typeface="Alata"/>
                        <a:sym typeface="Alata"/>
                      </a:endParaRPr>
                    </a:p>
                  </a:txBody>
                  <a:tcPr marT="63500" marB="63500" marR="63500" marL="63500">
                    <a:solidFill>
                      <a:srgbClr val="EA9999"/>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lata"/>
                        <a:ea typeface="Alata"/>
                        <a:cs typeface="Alata"/>
                        <a:sym typeface="Alata"/>
                      </a:endParaRPr>
                    </a:p>
                  </a:txBody>
                  <a:tcPr marT="63500" marB="63500" marR="63500" marL="63500"/>
                </a:tc>
              </a:tr>
            </a:tbl>
          </a:graphicData>
        </a:graphic>
      </p:graphicFrame>
      <p:sp>
        <p:nvSpPr>
          <p:cNvPr id="1289" name="Google Shape;1289;g25aaf8a04b1_1_204"/>
          <p:cNvSpPr txBox="1"/>
          <p:nvPr/>
        </p:nvSpPr>
        <p:spPr>
          <a:xfrm>
            <a:off x="8681600" y="1382900"/>
            <a:ext cx="2961300" cy="446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What do you notice or wonder?</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chemeClr val="dk2"/>
              </a:buClr>
              <a:buSzPts val="2400"/>
              <a:buFont typeface="Calibri"/>
              <a:buAutoNum type="arabicPeriod"/>
            </a:pPr>
            <a:r>
              <a:rPr b="0" i="0" lang="en-US" sz="2400" u="none" cap="none" strike="noStrike">
                <a:solidFill>
                  <a:schemeClr val="dk2"/>
                </a:solidFill>
                <a:latin typeface="Calibri"/>
                <a:ea typeface="Calibri"/>
                <a:cs typeface="Calibri"/>
                <a:sym typeface="Calibri"/>
              </a:rPr>
              <a:t>Think time for one minute.</a:t>
            </a:r>
            <a:endParaRPr b="0" i="0" sz="2400" u="none" cap="none" strike="noStrike">
              <a:solidFill>
                <a:schemeClr val="dk2"/>
              </a:solidFill>
              <a:latin typeface="Calibri"/>
              <a:ea typeface="Calibri"/>
              <a:cs typeface="Calibri"/>
              <a:sym typeface="Calibri"/>
            </a:endParaRPr>
          </a:p>
          <a:p>
            <a:pPr indent="-381000" lvl="0" marL="457200" marR="0" rtl="0" algn="l">
              <a:lnSpc>
                <a:spcPct val="100000"/>
              </a:lnSpc>
              <a:spcBef>
                <a:spcPts val="0"/>
              </a:spcBef>
              <a:spcAft>
                <a:spcPts val="0"/>
              </a:spcAft>
              <a:buClr>
                <a:schemeClr val="dk2"/>
              </a:buClr>
              <a:buSzPts val="2400"/>
              <a:buFont typeface="Calibri"/>
              <a:buAutoNum type="arabicPeriod"/>
            </a:pPr>
            <a:r>
              <a:rPr b="0" i="0" lang="en-US" sz="2400" u="none" cap="none" strike="noStrike">
                <a:solidFill>
                  <a:schemeClr val="dk2"/>
                </a:solidFill>
                <a:latin typeface="Calibri"/>
                <a:ea typeface="Calibri"/>
                <a:cs typeface="Calibri"/>
                <a:sym typeface="Calibri"/>
              </a:rPr>
              <a:t>At 1:00, talk with a table partner </a:t>
            </a:r>
            <a:endParaRPr b="0" i="0" sz="2400" u="none" cap="none" strike="noStrike">
              <a:solidFill>
                <a:schemeClr val="dk2"/>
              </a:solidFill>
              <a:latin typeface="Calibri"/>
              <a:ea typeface="Calibri"/>
              <a:cs typeface="Calibri"/>
              <a:sym typeface="Calibri"/>
            </a:endParaRPr>
          </a:p>
          <a:p>
            <a:pPr indent="0" lvl="0" marL="457200" marR="0" rtl="0" algn="l">
              <a:lnSpc>
                <a:spcPct val="100000"/>
              </a:lnSpc>
              <a:spcBef>
                <a:spcPts val="0"/>
              </a:spcBef>
              <a:spcAft>
                <a:spcPts val="0"/>
              </a:spcAft>
              <a:buClr>
                <a:schemeClr val="dk1"/>
              </a:buClr>
              <a:buSzPts val="1100"/>
              <a:buFont typeface="Arial"/>
              <a:buNone/>
            </a:pPr>
            <a:r>
              <a:rPr b="0" i="0" lang="en-US" sz="2400" u="none" cap="none" strike="noStrike">
                <a:solidFill>
                  <a:schemeClr val="dk2"/>
                </a:solidFill>
                <a:latin typeface="Calibri"/>
                <a:ea typeface="Calibri"/>
                <a:cs typeface="Calibri"/>
                <a:sym typeface="Calibri"/>
              </a:rPr>
              <a:t>about your notice or wonder.</a:t>
            </a:r>
            <a:endParaRPr b="0" i="0" sz="31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rgbClr val="000000"/>
              </a:solidFill>
              <a:latin typeface="Calibri"/>
              <a:ea typeface="Calibri"/>
              <a:cs typeface="Calibri"/>
              <a:sym typeface="Calibri"/>
            </a:endParaRPr>
          </a:p>
        </p:txBody>
      </p:sp>
      <p:pic>
        <p:nvPicPr>
          <p:cNvPr descr="¿Estás buscando un RELOJ? &#10;Acá tienes uno DIGITAL con 2 MINUTOS en CUENTA REGRESIVA&#10;&#10;2 minutos - ⌚ Temporizador y Alarma ⏰ Cuenta Regresiva  &#10;&#10;Acá tendrás una cuenta regresiva en silencio desde 2 minuto (120 segundos) hasta que llega a las 0:00, luego una alarma para avisar que se ha acabó el tiempo. &#10;&#10;------------------------------------------------------------------------------------------------------------------ &#10;No dejes de Suscribirte y seguirme en mis redes sociales ;) &#10;Suscríbete https://goo.gl/nvvrmB &#10;https://www.facebook.com/YoSoyLorito &#10;https://www.Twitter.com/YoSoyLorito &#10;https://www.Instagram.com/YoSoyLorito &#10;https://www.tiktok.com/@yosoylorito?&#10;&#10;------------------------------------------------------------------------------------------------------------------ &#10;&#10;Revisa mis otros canales &#10;&#10;@YoSoyLorito&#10;https://www.youtube.com/channel/UC-ea49Zs4bTMpqXygJs-LSg?sub_confirmation=1​ &#10;@LoritoElPayaso&#10;https://www.youtube.com/channel/UCckj-f0tpry3zt75bWXVV5Q?sub_confirmation=1&#10;@DetalleVirtual&#10;https://www.youtube.com/channel/UCQt6sw9qBM-8xZlOuaantRg?sub_confirmation=1&#10; @Lorito  &#10;https://www.youtube.com/channel/UCwM_ZIVhOp-q5OY_0RtSSpA?sub_confirmation=1&#10; @VamosADormir   &#10;https://www.youtube.com/channel/UCd8jOxz6isSC-KX4EUVT5WQ?sub_confirmation=1&#10; @ElTemporizador   https://www.youtube.com/channel/UCSU7V1B_yeTpuW3BxevdytA?sub_confirmation=1&#10; @LaEvolucionDe   https://www.youtube.com/channel/UCdX_oUxGK7_LL5W03gk-jgQ?sub_confirmation=1&#10;------------------------------------------------------------------------------------------------------------------ &#10;¿Te gusto el video? &#10;Dale clic al siguiente enlace e invítame un café para recargar energías y continuar con trabajos así =D &#10;https://goo.gl/8bc2LF &#10; =) =)&#10;&#10;Nos vemos en un próximo video 😉" id="1290" name="Google Shape;1290;g25aaf8a04b1_1_204" title="2 minutos - ⌚ Temporizador y Alarma ⏰ Cuenta Regresiva">
            <a:hlinkClick r:id="rId3"/>
          </p:cNvPr>
          <p:cNvPicPr preferRelativeResize="0"/>
          <p:nvPr/>
        </p:nvPicPr>
        <p:blipFill rotWithShape="1">
          <a:blip r:embed="rId4">
            <a:alphaModFix/>
          </a:blip>
          <a:srcRect b="0" l="0" r="0" t="0"/>
          <a:stretch/>
        </p:blipFill>
        <p:spPr>
          <a:xfrm>
            <a:off x="8930950" y="4843675"/>
            <a:ext cx="2711950" cy="1525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0"/>
                                        </p:tgtEl>
                                        <p:attrNameLst>
                                          <p:attrName>style.visibility</p:attrName>
                                        </p:attrNameLst>
                                      </p:cBhvr>
                                      <p:to>
                                        <p:strVal val="visible"/>
                                      </p:to>
                                    </p:set>
                                    <p:animEffect filter="fade" transition="in">
                                      <p:cBhvr>
                                        <p:cTn dur="1000"/>
                                        <p:tgtEl>
                                          <p:spTgt spid="1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g25aaf8a04b1_1_215"/>
          <p:cNvSpPr txBox="1"/>
          <p:nvPr>
            <p:ph idx="1" type="body"/>
          </p:nvPr>
        </p:nvSpPr>
        <p:spPr>
          <a:xfrm>
            <a:off x="3764450" y="952500"/>
            <a:ext cx="8237100" cy="19128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SzPts val="2400"/>
              <a:buAutoNum type="arabicPeriod"/>
            </a:pPr>
            <a:r>
              <a:rPr lang="en-US" sz="2400"/>
              <a:t>Visit </a:t>
            </a:r>
            <a:r>
              <a:rPr lang="en-US" sz="2400" u="sng">
                <a:solidFill>
                  <a:schemeClr val="hlink"/>
                </a:solidFill>
                <a:hlinkClick r:id="rId3"/>
              </a:rPr>
              <a:t>Navigator</a:t>
            </a:r>
            <a:r>
              <a:rPr lang="en-US" sz="2400"/>
              <a:t> and find the </a:t>
            </a:r>
            <a:r>
              <a:rPr b="1" lang="en-US" sz="2400"/>
              <a:t>pacing </a:t>
            </a:r>
            <a:endParaRPr b="1" sz="2400"/>
          </a:p>
          <a:p>
            <a:pPr indent="0" lvl="0" marL="457200" rtl="0" algn="l">
              <a:lnSpc>
                <a:spcPct val="90000"/>
              </a:lnSpc>
              <a:spcBef>
                <a:spcPts val="0"/>
              </a:spcBef>
              <a:spcAft>
                <a:spcPts val="0"/>
              </a:spcAft>
              <a:buSzPts val="1800"/>
              <a:buNone/>
            </a:pPr>
            <a:r>
              <a:rPr b="1" lang="en-US" sz="2400"/>
              <a:t>guide</a:t>
            </a:r>
            <a:r>
              <a:rPr lang="en-US" sz="2400"/>
              <a:t> for </a:t>
            </a:r>
            <a:r>
              <a:rPr b="1" lang="en-US" sz="2400"/>
              <a:t>your grade level and content area</a:t>
            </a:r>
            <a:r>
              <a:rPr lang="en-US" sz="2400"/>
              <a:t>. </a:t>
            </a:r>
            <a:endParaRPr sz="2400"/>
          </a:p>
          <a:p>
            <a:pPr indent="-381000" lvl="0" marL="457200" rtl="0" algn="l">
              <a:lnSpc>
                <a:spcPct val="90000"/>
              </a:lnSpc>
              <a:spcBef>
                <a:spcPts val="0"/>
              </a:spcBef>
              <a:spcAft>
                <a:spcPts val="0"/>
              </a:spcAft>
              <a:buSzPts val="2400"/>
              <a:buAutoNum type="arabicPeriod"/>
            </a:pPr>
            <a:r>
              <a:rPr lang="en-US" sz="2400">
                <a:extLst>
                  <a:ext uri="http://customooxmlschemas.google.com/">
                    <go:slidesCustomData xmlns:go="http://customooxmlschemas.google.com/" textRoundtripDataId="0"/>
                  </a:ext>
                </a:extLst>
              </a:rPr>
              <a:t>Complete</a:t>
            </a:r>
            <a:r>
              <a:rPr lang="en-US" sz="2400"/>
              <a:t> essential standards, supporting standards, approximate days of instruction, and the common assessment window on the Acceleration Planning Schedule. </a:t>
            </a:r>
            <a:endParaRPr sz="2400"/>
          </a:p>
        </p:txBody>
      </p:sp>
      <p:sp>
        <p:nvSpPr>
          <p:cNvPr id="1297" name="Google Shape;1297;g25aaf8a04b1_1_215"/>
          <p:cNvSpPr txBox="1"/>
          <p:nvPr>
            <p:ph type="title"/>
          </p:nvPr>
        </p:nvSpPr>
        <p:spPr>
          <a:xfrm>
            <a:off x="4206240" y="185384"/>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Plan Into Practice</a:t>
            </a:r>
            <a:endParaRPr/>
          </a:p>
        </p:txBody>
      </p:sp>
      <p:sp>
        <p:nvSpPr>
          <p:cNvPr id="1298" name="Google Shape;1298;g25aaf8a04b1_1_215"/>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99" name="Google Shape;1299;g25aaf8a04b1_1_215"/>
          <p:cNvSpPr txBox="1"/>
          <p:nvPr/>
        </p:nvSpPr>
        <p:spPr>
          <a:xfrm>
            <a:off x="337450" y="74550"/>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Arial"/>
                <a:ea typeface="Arial"/>
                <a:cs typeface="Arial"/>
                <a:sym typeface="Arial"/>
              </a:rPr>
              <a:t>https://bit.ly/FCPSNAV</a:t>
            </a:r>
            <a:endParaRPr b="0" i="0" sz="2200" u="none" cap="none" strike="noStrike">
              <a:solidFill>
                <a:schemeClr val="lt1"/>
              </a:solidFill>
              <a:latin typeface="Arial"/>
              <a:ea typeface="Arial"/>
              <a:cs typeface="Arial"/>
              <a:sym typeface="Arial"/>
            </a:endParaRPr>
          </a:p>
        </p:txBody>
      </p:sp>
      <p:pic>
        <p:nvPicPr>
          <p:cNvPr id="1300" name="Google Shape;1300;g25aaf8a04b1_1_215"/>
          <p:cNvPicPr preferRelativeResize="0"/>
          <p:nvPr/>
        </p:nvPicPr>
        <p:blipFill rotWithShape="1">
          <a:blip r:embed="rId4">
            <a:alphaModFix/>
          </a:blip>
          <a:srcRect b="0" l="0" r="0" t="0"/>
          <a:stretch/>
        </p:blipFill>
        <p:spPr>
          <a:xfrm>
            <a:off x="3912100" y="2713887"/>
            <a:ext cx="8089450" cy="2086075"/>
          </a:xfrm>
          <a:prstGeom prst="rect">
            <a:avLst/>
          </a:prstGeom>
          <a:noFill/>
          <a:ln>
            <a:noFill/>
          </a:ln>
        </p:spPr>
      </p:pic>
      <p:pic>
        <p:nvPicPr>
          <p:cNvPr id="1301" name="Google Shape;1301;g25aaf8a04b1_1_215"/>
          <p:cNvPicPr preferRelativeResize="0"/>
          <p:nvPr/>
        </p:nvPicPr>
        <p:blipFill rotWithShape="1">
          <a:blip r:embed="rId5">
            <a:alphaModFix/>
          </a:blip>
          <a:srcRect b="0" l="0" r="0" t="0"/>
          <a:stretch/>
        </p:blipFill>
        <p:spPr>
          <a:xfrm>
            <a:off x="4725202" y="4927400"/>
            <a:ext cx="6829049" cy="1753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g25aaf8a04b1_1_225"/>
          <p:cNvSpPr txBox="1"/>
          <p:nvPr>
            <p:ph idx="1" type="body"/>
          </p:nvPr>
        </p:nvSpPr>
        <p:spPr>
          <a:xfrm>
            <a:off x="4206250" y="1641055"/>
            <a:ext cx="7341000" cy="1912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2400">
                <a:solidFill>
                  <a:schemeClr val="accent4"/>
                </a:solidFill>
              </a:rPr>
              <a:t>3.</a:t>
            </a:r>
            <a:r>
              <a:rPr lang="en-US" sz="2400"/>
              <a:t>    Decide pacing of each standard.  How many days or</a:t>
            </a:r>
            <a:endParaRPr sz="2400"/>
          </a:p>
          <a:p>
            <a:pPr indent="0" lvl="0" marL="0" rtl="0" algn="l">
              <a:lnSpc>
                <a:spcPct val="90000"/>
              </a:lnSpc>
              <a:spcBef>
                <a:spcPts val="0"/>
              </a:spcBef>
              <a:spcAft>
                <a:spcPts val="0"/>
              </a:spcAft>
              <a:buSzPts val="1800"/>
              <a:buNone/>
            </a:pPr>
            <a:r>
              <a:rPr lang="en-US" sz="2400"/>
              <a:t>       weeks per standard or cluster of standards?  Draw</a:t>
            </a:r>
            <a:endParaRPr sz="2400"/>
          </a:p>
          <a:p>
            <a:pPr indent="0" lvl="0" marL="0" rtl="0" algn="l">
              <a:lnSpc>
                <a:spcPct val="90000"/>
              </a:lnSpc>
              <a:spcBef>
                <a:spcPts val="0"/>
              </a:spcBef>
              <a:spcAft>
                <a:spcPts val="0"/>
              </a:spcAft>
              <a:buSzPts val="1800"/>
              <a:buNone/>
            </a:pPr>
            <a:r>
              <a:rPr lang="en-US" sz="2400"/>
              <a:t>       lines to indicate when each standard will be covered.</a:t>
            </a:r>
            <a:endParaRPr sz="2400"/>
          </a:p>
          <a:p>
            <a:pPr indent="0" lvl="0" marL="0" rtl="0" algn="l">
              <a:lnSpc>
                <a:spcPct val="90000"/>
              </a:lnSpc>
              <a:spcBef>
                <a:spcPts val="0"/>
              </a:spcBef>
              <a:spcAft>
                <a:spcPts val="0"/>
              </a:spcAft>
              <a:buSzPts val="1800"/>
              <a:buNone/>
            </a:pPr>
            <a:r>
              <a:rPr lang="en-US" sz="2400">
                <a:solidFill>
                  <a:schemeClr val="accent4"/>
                </a:solidFill>
              </a:rPr>
              <a:t>4.    </a:t>
            </a:r>
            <a:r>
              <a:rPr lang="en-US" sz="2400">
                <a:solidFill>
                  <a:srgbClr val="3F3F3F"/>
                </a:solidFill>
              </a:rPr>
              <a:t>List each </a:t>
            </a:r>
            <a:r>
              <a:rPr lang="en-US" sz="2400">
                <a:solidFill>
                  <a:srgbClr val="3F3F3F"/>
                </a:solidFill>
                <a:extLst>
                  <a:ext uri="http://customooxmlschemas.google.com/">
                    <go:slidesCustomData xmlns:go="http://customooxmlschemas.google.com/" textRoundtripDataId="1"/>
                  </a:ext>
                </a:extLst>
              </a:rPr>
              <a:t>standard</a:t>
            </a:r>
            <a:r>
              <a:rPr lang="en-US" sz="2400">
                <a:solidFill>
                  <a:srgbClr val="3F3F3F"/>
                </a:solidFill>
              </a:rPr>
              <a:t> in the section it will be </a:t>
            </a:r>
            <a:r>
              <a:rPr lang="en-US" sz="2400">
                <a:solidFill>
                  <a:srgbClr val="3F3F3F"/>
                </a:solidFill>
                <a:extLst>
                  <a:ext uri="http://customooxmlschemas.google.com/">
                    <go:slidesCustomData xmlns:go="http://customooxmlschemas.google.com/" textRoundtripDataId="2"/>
                  </a:ext>
                </a:extLst>
              </a:rPr>
              <a:t>taught</a:t>
            </a:r>
            <a:r>
              <a:rPr lang="en-US" sz="2400">
                <a:solidFill>
                  <a:srgbClr val="3F3F3F"/>
                </a:solidFill>
              </a:rPr>
              <a:t>.</a:t>
            </a:r>
            <a:r>
              <a:rPr lang="en-US" sz="2400">
                <a:solidFill>
                  <a:schemeClr val="dk1"/>
                </a:solidFill>
              </a:rPr>
              <a:t> </a:t>
            </a:r>
            <a:r>
              <a:rPr lang="en-US" sz="2400"/>
              <a:t>  </a:t>
            </a:r>
            <a:endParaRPr sz="2400"/>
          </a:p>
        </p:txBody>
      </p:sp>
      <p:sp>
        <p:nvSpPr>
          <p:cNvPr id="1308" name="Google Shape;1308;g25aaf8a04b1_1_225"/>
          <p:cNvSpPr txBox="1"/>
          <p:nvPr>
            <p:ph type="title"/>
          </p:nvPr>
        </p:nvSpPr>
        <p:spPr>
          <a:xfrm>
            <a:off x="4206240" y="688559"/>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Plan Into Practice</a:t>
            </a:r>
            <a:endParaRPr/>
          </a:p>
        </p:txBody>
      </p:sp>
      <p:sp>
        <p:nvSpPr>
          <p:cNvPr id="1309" name="Google Shape;1309;g25aaf8a04b1_1_225"/>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10" name="Google Shape;1310;g25aaf8a04b1_1_225"/>
          <p:cNvPicPr preferRelativeResize="0"/>
          <p:nvPr/>
        </p:nvPicPr>
        <p:blipFill rotWithShape="1">
          <a:blip r:embed="rId3">
            <a:alphaModFix/>
          </a:blip>
          <a:srcRect b="0" l="0" r="0" t="0"/>
          <a:stretch/>
        </p:blipFill>
        <p:spPr>
          <a:xfrm>
            <a:off x="3466275" y="3186725"/>
            <a:ext cx="8621650" cy="3074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g25aaf8a04b1_1_233"/>
          <p:cNvSpPr txBox="1"/>
          <p:nvPr>
            <p:ph idx="1" type="body"/>
          </p:nvPr>
        </p:nvSpPr>
        <p:spPr>
          <a:xfrm>
            <a:off x="4206250" y="1641055"/>
            <a:ext cx="7341000" cy="1912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SzPts val="1800"/>
              <a:buNone/>
            </a:pPr>
            <a:r>
              <a:rPr lang="en-US" sz="2400">
                <a:solidFill>
                  <a:schemeClr val="accent4"/>
                </a:solidFill>
              </a:rPr>
              <a:t>5.</a:t>
            </a:r>
            <a:r>
              <a:rPr lang="en-US" sz="2400"/>
              <a:t>    Based on the </a:t>
            </a:r>
            <a:r>
              <a:rPr lang="en-US" sz="2400">
                <a:extLst>
                  <a:ext uri="http://customooxmlschemas.google.com/">
                    <go:slidesCustomData xmlns:go="http://customooxmlschemas.google.com/" textRoundtripDataId="3"/>
                  </a:ext>
                </a:extLst>
              </a:rPr>
              <a:t>pacing</a:t>
            </a:r>
            <a:r>
              <a:rPr lang="en-US" sz="2400"/>
              <a:t> for each standard, decide when to complete the following:</a:t>
            </a:r>
            <a:endParaRPr sz="2400"/>
          </a:p>
          <a:p>
            <a:pPr indent="-381000" lvl="0" marL="914400" rtl="0" algn="l">
              <a:lnSpc>
                <a:spcPct val="90000"/>
              </a:lnSpc>
              <a:spcBef>
                <a:spcPts val="0"/>
              </a:spcBef>
              <a:spcAft>
                <a:spcPts val="0"/>
              </a:spcAft>
              <a:buSzPts val="2400"/>
              <a:buChar char="●"/>
            </a:pPr>
            <a:r>
              <a:rPr lang="en-US" sz="2400"/>
              <a:t>Pre-assessment</a:t>
            </a:r>
            <a:endParaRPr sz="2400"/>
          </a:p>
          <a:p>
            <a:pPr indent="-381000" lvl="0" marL="914400" rtl="0" algn="l">
              <a:lnSpc>
                <a:spcPct val="90000"/>
              </a:lnSpc>
              <a:spcBef>
                <a:spcPts val="0"/>
              </a:spcBef>
              <a:spcAft>
                <a:spcPts val="0"/>
              </a:spcAft>
              <a:buSzPts val="2400"/>
              <a:buChar char="●"/>
            </a:pPr>
            <a:r>
              <a:rPr lang="en-US" sz="2400"/>
              <a:t>Preview</a:t>
            </a:r>
            <a:endParaRPr sz="2400"/>
          </a:p>
          <a:p>
            <a:pPr indent="-381000" lvl="0" marL="914400" rtl="0" algn="l">
              <a:lnSpc>
                <a:spcPct val="90000"/>
              </a:lnSpc>
              <a:spcBef>
                <a:spcPts val="0"/>
              </a:spcBef>
              <a:spcAft>
                <a:spcPts val="0"/>
              </a:spcAft>
              <a:buSzPts val="2400"/>
              <a:buChar char="●"/>
            </a:pPr>
            <a:r>
              <a:rPr lang="en-US" sz="2400"/>
              <a:t>Teach current standard</a:t>
            </a:r>
            <a:endParaRPr sz="2400"/>
          </a:p>
          <a:p>
            <a:pPr indent="-381000" lvl="0" marL="914400" rtl="0" algn="l">
              <a:lnSpc>
                <a:spcPct val="90000"/>
              </a:lnSpc>
              <a:spcBef>
                <a:spcPts val="0"/>
              </a:spcBef>
              <a:spcAft>
                <a:spcPts val="0"/>
              </a:spcAft>
              <a:buSzPts val="2400"/>
              <a:buChar char="●"/>
            </a:pPr>
            <a:r>
              <a:rPr lang="en-US" sz="2400"/>
              <a:t>Conduct formal formative</a:t>
            </a:r>
            <a:endParaRPr sz="2400"/>
          </a:p>
          <a:p>
            <a:pPr indent="-381000" lvl="0" marL="914400" rtl="0" algn="l">
              <a:lnSpc>
                <a:spcPct val="90000"/>
              </a:lnSpc>
              <a:spcBef>
                <a:spcPts val="0"/>
              </a:spcBef>
              <a:spcAft>
                <a:spcPts val="0"/>
              </a:spcAft>
              <a:buSzPts val="2400"/>
              <a:buChar char="●"/>
            </a:pPr>
            <a:r>
              <a:rPr lang="en-US" sz="2400"/>
              <a:t>Reteach/Enrich   </a:t>
            </a:r>
            <a:endParaRPr sz="2400"/>
          </a:p>
        </p:txBody>
      </p:sp>
      <p:sp>
        <p:nvSpPr>
          <p:cNvPr id="1317" name="Google Shape;1317;g25aaf8a04b1_1_233"/>
          <p:cNvSpPr txBox="1"/>
          <p:nvPr>
            <p:ph type="title"/>
          </p:nvPr>
        </p:nvSpPr>
        <p:spPr>
          <a:xfrm>
            <a:off x="4206240" y="688559"/>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Plan Into Practice</a:t>
            </a:r>
            <a:endParaRPr/>
          </a:p>
        </p:txBody>
      </p:sp>
      <p:sp>
        <p:nvSpPr>
          <p:cNvPr id="1318" name="Google Shape;1318;g25aaf8a04b1_1_233"/>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19" name="Google Shape;1319;g25aaf8a04b1_1_233"/>
          <p:cNvPicPr preferRelativeResize="0"/>
          <p:nvPr/>
        </p:nvPicPr>
        <p:blipFill rotWithShape="1">
          <a:blip r:embed="rId3">
            <a:alphaModFix/>
          </a:blip>
          <a:srcRect b="0" l="0" r="0" t="0"/>
          <a:stretch/>
        </p:blipFill>
        <p:spPr>
          <a:xfrm>
            <a:off x="4865250" y="3553855"/>
            <a:ext cx="6225794" cy="29993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4" name="Shape 1324"/>
        <p:cNvGrpSpPr/>
        <p:nvPr/>
      </p:nvGrpSpPr>
      <p:grpSpPr>
        <a:xfrm>
          <a:off x="0" y="0"/>
          <a:ext cx="0" cy="0"/>
          <a:chOff x="0" y="0"/>
          <a:chExt cx="0" cy="0"/>
        </a:xfrm>
      </p:grpSpPr>
      <p:sp>
        <p:nvSpPr>
          <p:cNvPr id="1325" name="Google Shape;1325;g25aaf8a04b1_1_241"/>
          <p:cNvSpPr txBox="1"/>
          <p:nvPr>
            <p:ph idx="1" type="body"/>
          </p:nvPr>
        </p:nvSpPr>
        <p:spPr>
          <a:xfrm>
            <a:off x="4013225" y="952500"/>
            <a:ext cx="8073300" cy="45030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SzPts val="2400"/>
              <a:buAutoNum type="arabicPeriod"/>
            </a:pPr>
            <a:r>
              <a:rPr lang="en-US" sz="2400"/>
              <a:t>Visit </a:t>
            </a:r>
            <a:r>
              <a:rPr lang="en-US" sz="2400" u="sng">
                <a:solidFill>
                  <a:schemeClr val="hlink"/>
                </a:solidFill>
                <a:hlinkClick r:id="rId3"/>
              </a:rPr>
              <a:t>Navigator</a:t>
            </a:r>
            <a:r>
              <a:rPr lang="en-US" sz="2400"/>
              <a:t> and find the </a:t>
            </a:r>
            <a:r>
              <a:rPr b="1" lang="en-US" sz="2400"/>
              <a:t>third grade pacing </a:t>
            </a:r>
            <a:endParaRPr b="1" sz="2400"/>
          </a:p>
          <a:p>
            <a:pPr indent="0" lvl="0" marL="457200" rtl="0" algn="l">
              <a:lnSpc>
                <a:spcPct val="90000"/>
              </a:lnSpc>
              <a:spcBef>
                <a:spcPts val="0"/>
              </a:spcBef>
              <a:spcAft>
                <a:spcPts val="0"/>
              </a:spcAft>
              <a:buSzPts val="1800"/>
              <a:buNone/>
            </a:pPr>
            <a:r>
              <a:rPr b="1" lang="en-US" sz="2400"/>
              <a:t>guide</a:t>
            </a:r>
            <a:r>
              <a:rPr lang="en-US" sz="2400"/>
              <a:t> for </a:t>
            </a:r>
            <a:r>
              <a:rPr b="1" lang="en-US" sz="2400"/>
              <a:t>ELA</a:t>
            </a:r>
            <a:r>
              <a:rPr lang="en-US" sz="2400"/>
              <a:t>. </a:t>
            </a:r>
            <a:endParaRPr sz="2400"/>
          </a:p>
          <a:p>
            <a:pPr indent="-381000" lvl="0" marL="457200" rtl="0" algn="l">
              <a:lnSpc>
                <a:spcPct val="90000"/>
              </a:lnSpc>
              <a:spcBef>
                <a:spcPts val="0"/>
              </a:spcBef>
              <a:spcAft>
                <a:spcPts val="0"/>
              </a:spcAft>
              <a:buSzPts val="2400"/>
              <a:buAutoNum type="arabicPeriod"/>
            </a:pPr>
            <a:r>
              <a:rPr lang="en-US" sz="2400">
                <a:extLst>
                  <a:ext uri="http://customooxmlschemas.google.com/">
                    <go:slidesCustomData xmlns:go="http://customooxmlschemas.google.com/" textRoundtripDataId="4"/>
                  </a:ext>
                </a:extLst>
              </a:rPr>
              <a:t>Complete</a:t>
            </a:r>
            <a:r>
              <a:rPr lang="en-US" sz="2400"/>
              <a:t> essential standards, supporting standards, approximate days of instruction, and the common assessment window on the Acceleration Planning Schedule. </a:t>
            </a:r>
            <a:endParaRPr sz="2400"/>
          </a:p>
        </p:txBody>
      </p:sp>
      <p:sp>
        <p:nvSpPr>
          <p:cNvPr id="1326" name="Google Shape;1326;g25aaf8a04b1_1_241"/>
          <p:cNvSpPr txBox="1"/>
          <p:nvPr>
            <p:ph type="title"/>
          </p:nvPr>
        </p:nvSpPr>
        <p:spPr>
          <a:xfrm>
            <a:off x="3869115" y="74559"/>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Plan Into Practice</a:t>
            </a:r>
            <a:endParaRPr/>
          </a:p>
        </p:txBody>
      </p:sp>
      <p:sp>
        <p:nvSpPr>
          <p:cNvPr id="1327" name="Google Shape;1327;g25aaf8a04b1_1_241"/>
          <p:cNvSpPr txBox="1"/>
          <p:nvPr/>
        </p:nvSpPr>
        <p:spPr>
          <a:xfrm>
            <a:off x="337450" y="74550"/>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Arial"/>
                <a:ea typeface="Arial"/>
                <a:cs typeface="Arial"/>
                <a:sym typeface="Arial"/>
              </a:rPr>
              <a:t>https://bit.ly/FCPSNAV</a:t>
            </a:r>
            <a:endParaRPr b="0" i="0" sz="2200" u="none" cap="none" strike="noStrike">
              <a:solidFill>
                <a:schemeClr val="lt1"/>
              </a:solidFill>
              <a:latin typeface="Arial"/>
              <a:ea typeface="Arial"/>
              <a:cs typeface="Arial"/>
              <a:sym typeface="Arial"/>
            </a:endParaRPr>
          </a:p>
        </p:txBody>
      </p:sp>
      <p:pic>
        <p:nvPicPr>
          <p:cNvPr id="1328" name="Google Shape;1328;g25aaf8a04b1_1_241"/>
          <p:cNvPicPr preferRelativeResize="0"/>
          <p:nvPr/>
        </p:nvPicPr>
        <p:blipFill rotWithShape="1">
          <a:blip r:embed="rId4">
            <a:alphaModFix/>
          </a:blip>
          <a:srcRect b="0" l="0" r="0" t="0"/>
          <a:stretch/>
        </p:blipFill>
        <p:spPr>
          <a:xfrm>
            <a:off x="3869125" y="2961300"/>
            <a:ext cx="7968311" cy="2314412"/>
          </a:xfrm>
          <a:prstGeom prst="rect">
            <a:avLst/>
          </a:prstGeom>
          <a:noFill/>
          <a:ln>
            <a:noFill/>
          </a:ln>
        </p:spPr>
      </p:pic>
      <p:sp>
        <p:nvSpPr>
          <p:cNvPr id="1329" name="Google Shape;1329;g25aaf8a04b1_1_24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30" name="Google Shape;1330;g25aaf8a04b1_1_241"/>
          <p:cNvPicPr preferRelativeResize="0"/>
          <p:nvPr/>
        </p:nvPicPr>
        <p:blipFill rotWithShape="1">
          <a:blip r:embed="rId5">
            <a:alphaModFix/>
          </a:blip>
          <a:srcRect b="0" l="0" r="0" t="0"/>
          <a:stretch/>
        </p:blipFill>
        <p:spPr>
          <a:xfrm>
            <a:off x="4438752" y="5104750"/>
            <a:ext cx="6829049" cy="1753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5" name="Shape 1335"/>
        <p:cNvGrpSpPr/>
        <p:nvPr/>
      </p:nvGrpSpPr>
      <p:grpSpPr>
        <a:xfrm>
          <a:off x="0" y="0"/>
          <a:ext cx="0" cy="0"/>
          <a:chOff x="0" y="0"/>
          <a:chExt cx="0" cy="0"/>
        </a:xfrm>
      </p:grpSpPr>
      <p:sp>
        <p:nvSpPr>
          <p:cNvPr id="1336" name="Google Shape;1336;g25aaf8a04b1_1_251"/>
          <p:cNvSpPr txBox="1"/>
          <p:nvPr>
            <p:ph idx="1" type="body"/>
          </p:nvPr>
        </p:nvSpPr>
        <p:spPr>
          <a:xfrm>
            <a:off x="4206240" y="1277084"/>
            <a:ext cx="7341000" cy="450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2400">
                <a:solidFill>
                  <a:schemeClr val="accent4"/>
                </a:solidFill>
              </a:rPr>
              <a:t>3.</a:t>
            </a:r>
            <a:r>
              <a:rPr lang="en-US" sz="2400"/>
              <a:t>    Decide pacing of each standard.  How many days or</a:t>
            </a:r>
            <a:endParaRPr sz="2400"/>
          </a:p>
          <a:p>
            <a:pPr indent="0" lvl="0" marL="0" rtl="0" algn="l">
              <a:lnSpc>
                <a:spcPct val="90000"/>
              </a:lnSpc>
              <a:spcBef>
                <a:spcPts val="0"/>
              </a:spcBef>
              <a:spcAft>
                <a:spcPts val="0"/>
              </a:spcAft>
              <a:buSzPts val="1800"/>
              <a:buNone/>
            </a:pPr>
            <a:r>
              <a:rPr lang="en-US" sz="2400"/>
              <a:t>       weeks per standard or cluster of standards?  Draw</a:t>
            </a:r>
            <a:endParaRPr sz="2400"/>
          </a:p>
          <a:p>
            <a:pPr indent="0" lvl="0" marL="0" rtl="0" algn="l">
              <a:lnSpc>
                <a:spcPct val="90000"/>
              </a:lnSpc>
              <a:spcBef>
                <a:spcPts val="0"/>
              </a:spcBef>
              <a:spcAft>
                <a:spcPts val="0"/>
              </a:spcAft>
              <a:buSzPts val="1800"/>
              <a:buNone/>
            </a:pPr>
            <a:r>
              <a:rPr lang="en-US" sz="2400"/>
              <a:t>       lines to indicate when each standard will be covered.</a:t>
            </a:r>
            <a:endParaRPr sz="2400"/>
          </a:p>
          <a:p>
            <a:pPr indent="0" lvl="0" marL="0" rtl="0" algn="l">
              <a:lnSpc>
                <a:spcPct val="90000"/>
              </a:lnSpc>
              <a:spcBef>
                <a:spcPts val="0"/>
              </a:spcBef>
              <a:spcAft>
                <a:spcPts val="0"/>
              </a:spcAft>
              <a:buSzPts val="1800"/>
              <a:buNone/>
            </a:pPr>
            <a:r>
              <a:rPr lang="en-US" sz="2400">
                <a:solidFill>
                  <a:schemeClr val="accent4"/>
                </a:solidFill>
              </a:rPr>
              <a:t>4.    </a:t>
            </a:r>
            <a:r>
              <a:rPr lang="en-US" sz="2400">
                <a:solidFill>
                  <a:srgbClr val="3F3F3F"/>
                </a:solidFill>
              </a:rPr>
              <a:t>List each </a:t>
            </a:r>
            <a:r>
              <a:rPr lang="en-US" sz="2400">
                <a:solidFill>
                  <a:srgbClr val="3F3F3F"/>
                </a:solidFill>
                <a:extLst>
                  <a:ext uri="http://customooxmlschemas.google.com/">
                    <go:slidesCustomData xmlns:go="http://customooxmlschemas.google.com/" textRoundtripDataId="5"/>
                  </a:ext>
                </a:extLst>
              </a:rPr>
              <a:t>standard</a:t>
            </a:r>
            <a:r>
              <a:rPr lang="en-US" sz="2400">
                <a:solidFill>
                  <a:srgbClr val="3F3F3F"/>
                </a:solidFill>
              </a:rPr>
              <a:t> in the section it will be </a:t>
            </a:r>
            <a:r>
              <a:rPr lang="en-US" sz="2400">
                <a:solidFill>
                  <a:srgbClr val="3F3F3F"/>
                </a:solidFill>
                <a:extLst>
                  <a:ext uri="http://customooxmlschemas.google.com/">
                    <go:slidesCustomData xmlns:go="http://customooxmlschemas.google.com/" textRoundtripDataId="6"/>
                  </a:ext>
                </a:extLst>
              </a:rPr>
              <a:t>taught</a:t>
            </a:r>
            <a:r>
              <a:rPr lang="en-US" sz="2400">
                <a:solidFill>
                  <a:srgbClr val="3F3F3F"/>
                </a:solidFill>
              </a:rPr>
              <a:t>.</a:t>
            </a:r>
            <a:r>
              <a:rPr lang="en-US" sz="2400">
                <a:solidFill>
                  <a:schemeClr val="dk1"/>
                </a:solidFill>
              </a:rPr>
              <a:t> </a:t>
            </a:r>
            <a:r>
              <a:rPr lang="en-US" sz="2400"/>
              <a:t>  </a:t>
            </a:r>
            <a:endParaRPr sz="2400"/>
          </a:p>
        </p:txBody>
      </p:sp>
      <p:sp>
        <p:nvSpPr>
          <p:cNvPr id="1337" name="Google Shape;1337;g25aaf8a04b1_1_251"/>
          <p:cNvSpPr txBox="1"/>
          <p:nvPr>
            <p:ph type="title"/>
          </p:nvPr>
        </p:nvSpPr>
        <p:spPr>
          <a:xfrm>
            <a:off x="4206240" y="371684"/>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Plan Into Practice</a:t>
            </a:r>
            <a:endParaRPr/>
          </a:p>
        </p:txBody>
      </p:sp>
      <p:sp>
        <p:nvSpPr>
          <p:cNvPr id="1338" name="Google Shape;1338;g25aaf8a04b1_1_25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39" name="Google Shape;1339;g25aaf8a04b1_1_251"/>
          <p:cNvPicPr preferRelativeResize="0"/>
          <p:nvPr/>
        </p:nvPicPr>
        <p:blipFill rotWithShape="1">
          <a:blip r:embed="rId3">
            <a:alphaModFix/>
          </a:blip>
          <a:srcRect b="0" l="0" r="0" t="0"/>
          <a:stretch/>
        </p:blipFill>
        <p:spPr>
          <a:xfrm>
            <a:off x="3350975" y="3236625"/>
            <a:ext cx="8679675" cy="3059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44" name="Shape 1344"/>
        <p:cNvGrpSpPr/>
        <p:nvPr/>
      </p:nvGrpSpPr>
      <p:grpSpPr>
        <a:xfrm>
          <a:off x="0" y="0"/>
          <a:ext cx="0" cy="0"/>
          <a:chOff x="0" y="0"/>
          <a:chExt cx="0" cy="0"/>
        </a:xfrm>
      </p:grpSpPr>
      <p:sp>
        <p:nvSpPr>
          <p:cNvPr id="1345" name="Google Shape;1345;g25aaf8a04b1_1_259"/>
          <p:cNvSpPr txBox="1"/>
          <p:nvPr>
            <p:ph idx="1" type="body"/>
          </p:nvPr>
        </p:nvSpPr>
        <p:spPr>
          <a:xfrm>
            <a:off x="4047790" y="756509"/>
            <a:ext cx="7341000" cy="450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2400">
                <a:solidFill>
                  <a:schemeClr val="accent4"/>
                </a:solidFill>
              </a:rPr>
              <a:t>5.</a:t>
            </a:r>
            <a:r>
              <a:rPr lang="en-US" sz="2400"/>
              <a:t>    Based on the </a:t>
            </a:r>
            <a:r>
              <a:rPr lang="en-US" sz="2400">
                <a:extLst>
                  <a:ext uri="http://customooxmlschemas.google.com/">
                    <go:slidesCustomData xmlns:go="http://customooxmlschemas.google.com/" textRoundtripDataId="7"/>
                  </a:ext>
                </a:extLst>
              </a:rPr>
              <a:t>pacing</a:t>
            </a:r>
            <a:r>
              <a:rPr lang="en-US" sz="2400"/>
              <a:t> for each standard, decide when to complete the following:</a:t>
            </a:r>
            <a:endParaRPr sz="2400"/>
          </a:p>
          <a:p>
            <a:pPr indent="-381000" lvl="0" marL="914400" rtl="0" algn="l">
              <a:lnSpc>
                <a:spcPct val="90000"/>
              </a:lnSpc>
              <a:spcBef>
                <a:spcPts val="0"/>
              </a:spcBef>
              <a:spcAft>
                <a:spcPts val="0"/>
              </a:spcAft>
              <a:buSzPts val="2400"/>
              <a:buChar char="●"/>
            </a:pPr>
            <a:r>
              <a:rPr lang="en-US" sz="2400"/>
              <a:t>Pre-assessment</a:t>
            </a:r>
            <a:endParaRPr sz="2400"/>
          </a:p>
          <a:p>
            <a:pPr indent="-381000" lvl="0" marL="914400" rtl="0" algn="l">
              <a:lnSpc>
                <a:spcPct val="90000"/>
              </a:lnSpc>
              <a:spcBef>
                <a:spcPts val="0"/>
              </a:spcBef>
              <a:spcAft>
                <a:spcPts val="0"/>
              </a:spcAft>
              <a:buSzPts val="2400"/>
              <a:buChar char="●"/>
            </a:pPr>
            <a:r>
              <a:rPr lang="en-US" sz="2400"/>
              <a:t>Preview</a:t>
            </a:r>
            <a:endParaRPr sz="2400"/>
          </a:p>
          <a:p>
            <a:pPr indent="-381000" lvl="0" marL="914400" rtl="0" algn="l">
              <a:lnSpc>
                <a:spcPct val="90000"/>
              </a:lnSpc>
              <a:spcBef>
                <a:spcPts val="0"/>
              </a:spcBef>
              <a:spcAft>
                <a:spcPts val="0"/>
              </a:spcAft>
              <a:buSzPts val="2400"/>
              <a:buChar char="●"/>
            </a:pPr>
            <a:r>
              <a:rPr lang="en-US" sz="2400"/>
              <a:t>Teach current standard</a:t>
            </a:r>
            <a:endParaRPr sz="2400"/>
          </a:p>
          <a:p>
            <a:pPr indent="-381000" lvl="0" marL="914400" rtl="0" algn="l">
              <a:lnSpc>
                <a:spcPct val="90000"/>
              </a:lnSpc>
              <a:spcBef>
                <a:spcPts val="0"/>
              </a:spcBef>
              <a:spcAft>
                <a:spcPts val="0"/>
              </a:spcAft>
              <a:buSzPts val="2400"/>
              <a:buChar char="●"/>
            </a:pPr>
            <a:r>
              <a:rPr lang="en-US" sz="2400"/>
              <a:t>Conduct formal formative</a:t>
            </a:r>
            <a:endParaRPr sz="2400"/>
          </a:p>
          <a:p>
            <a:pPr indent="-381000" lvl="0" marL="914400" rtl="0" algn="l">
              <a:lnSpc>
                <a:spcPct val="90000"/>
              </a:lnSpc>
              <a:spcBef>
                <a:spcPts val="0"/>
              </a:spcBef>
              <a:spcAft>
                <a:spcPts val="0"/>
              </a:spcAft>
              <a:buSzPts val="2400"/>
              <a:buChar char="●"/>
            </a:pPr>
            <a:r>
              <a:rPr lang="en-US" sz="2400"/>
              <a:t>Reteach/Enrich   </a:t>
            </a:r>
            <a:endParaRPr sz="2400"/>
          </a:p>
        </p:txBody>
      </p:sp>
      <p:sp>
        <p:nvSpPr>
          <p:cNvPr id="1346" name="Google Shape;1346;g25aaf8a04b1_1_259"/>
          <p:cNvSpPr txBox="1"/>
          <p:nvPr>
            <p:ph type="title"/>
          </p:nvPr>
        </p:nvSpPr>
        <p:spPr>
          <a:xfrm>
            <a:off x="3934615" y="47109"/>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Plan Into Practice</a:t>
            </a:r>
            <a:endParaRPr/>
          </a:p>
        </p:txBody>
      </p:sp>
      <p:sp>
        <p:nvSpPr>
          <p:cNvPr id="1347" name="Google Shape;1347;g25aaf8a04b1_1_259"/>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48" name="Google Shape;1348;g25aaf8a04b1_1_259"/>
          <p:cNvPicPr preferRelativeResize="0"/>
          <p:nvPr/>
        </p:nvPicPr>
        <p:blipFill rotWithShape="1">
          <a:blip r:embed="rId3">
            <a:alphaModFix/>
          </a:blip>
          <a:srcRect b="0" l="0" r="0" t="0"/>
          <a:stretch/>
        </p:blipFill>
        <p:spPr>
          <a:xfrm>
            <a:off x="4202987" y="3290750"/>
            <a:ext cx="7030626" cy="327299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g25aaf8a04b1_1_267"/>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Scrambled Sentences</a:t>
            </a:r>
            <a:endParaRPr/>
          </a:p>
        </p:txBody>
      </p:sp>
      <p:sp>
        <p:nvSpPr>
          <p:cNvPr id="1355" name="Google Shape;1355;g25aaf8a04b1_1_267"/>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356" name="Google Shape;1356;g25aaf8a04b1_1_267"/>
          <p:cNvSpPr txBox="1"/>
          <p:nvPr>
            <p:ph idx="1" type="body"/>
          </p:nvPr>
        </p:nvSpPr>
        <p:spPr>
          <a:xfrm>
            <a:off x="871220" y="1495764"/>
            <a:ext cx="10475700" cy="47427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AutoNum type="arabicPeriod"/>
            </a:pPr>
            <a:r>
              <a:rPr lang="en-US" sz="2800"/>
              <a:t>Each person at the table needs one post-it note.</a:t>
            </a:r>
            <a:endParaRPr sz="2800"/>
          </a:p>
          <a:p>
            <a:pPr indent="-406400" lvl="0" marL="457200" rtl="0" algn="l">
              <a:lnSpc>
                <a:spcPct val="90000"/>
              </a:lnSpc>
              <a:spcBef>
                <a:spcPts val="0"/>
              </a:spcBef>
              <a:spcAft>
                <a:spcPts val="0"/>
              </a:spcAft>
              <a:buSzPts val="2800"/>
              <a:buAutoNum type="arabicPeriod"/>
            </a:pPr>
            <a:r>
              <a:rPr lang="en-US" sz="2800"/>
              <a:t>On the post-it note, write one word that describes your learning about the last three slides over scheduling.</a:t>
            </a:r>
            <a:endParaRPr sz="2800"/>
          </a:p>
          <a:p>
            <a:pPr indent="-406400" lvl="0" marL="457200" rtl="0" algn="l">
              <a:lnSpc>
                <a:spcPct val="90000"/>
              </a:lnSpc>
              <a:spcBef>
                <a:spcPts val="0"/>
              </a:spcBef>
              <a:spcAft>
                <a:spcPts val="0"/>
              </a:spcAft>
              <a:buSzPts val="2800"/>
              <a:buAutoNum type="arabicPeriod"/>
            </a:pPr>
            <a:r>
              <a:rPr lang="en-US" sz="2800"/>
              <a:t>Share your word with the group. </a:t>
            </a:r>
            <a:endParaRPr sz="2800"/>
          </a:p>
          <a:p>
            <a:pPr indent="-406400" lvl="0" marL="457200" rtl="0" algn="l">
              <a:lnSpc>
                <a:spcPct val="90000"/>
              </a:lnSpc>
              <a:spcBef>
                <a:spcPts val="0"/>
              </a:spcBef>
              <a:spcAft>
                <a:spcPts val="0"/>
              </a:spcAft>
              <a:buSzPts val="2800"/>
              <a:buAutoNum type="arabicPeriod"/>
            </a:pPr>
            <a:r>
              <a:rPr lang="en-US" sz="2800"/>
              <a:t>The group constructs a sentence that uses all the words, while adding as few words as possible.</a:t>
            </a:r>
            <a:endParaRPr sz="2800"/>
          </a:p>
          <a:p>
            <a:pPr indent="-406400" lvl="0" marL="457200" rtl="0" algn="l">
              <a:lnSpc>
                <a:spcPct val="90000"/>
              </a:lnSpc>
              <a:spcBef>
                <a:spcPts val="0"/>
              </a:spcBef>
              <a:spcAft>
                <a:spcPts val="0"/>
              </a:spcAft>
              <a:buSzPts val="2800"/>
              <a:buAutoNum type="arabicPeriod"/>
            </a:pPr>
            <a:r>
              <a:rPr lang="en-US" sz="2800"/>
              <a:t>Choose a spokesperson to share out with the room.</a:t>
            </a:r>
            <a:endParaRPr sz="2800"/>
          </a:p>
        </p:txBody>
      </p:sp>
      <p:pic>
        <p:nvPicPr>
          <p:cNvPr descr="¿Estás buscando un RELOJ? &#10;Acá tienes uno DIGITAL con 3 MINUTOS en CUENTA REGRESIVA&#10;&#10;3 minutos - ⌚ Temporizador y Alarma ⏰ Cuenta Regresiva  &#10;&#10;Acá tendrás una cuenta regresiva en silencio desde 3 minutos (180 segundos) hasta que llega a 0:00, luego una alarma para avisar que se ha acabó el tiempo. &#10;&#10;------------------------------------------------------------------------------------------------------------------ &#10;No dejes de Suscribirte y seguirme en mis redes sociales ;) &#10;Suscríbete https://goo.gl/nvvrmB &#10;https://www.facebook.com/YoSoyLorito &#10;https://www.Twitter.com/YoSoyLorito &#10;https://www.Instagram.com/YoSoyLorito &#10;https://www.tiktok.com/@yosoylorito?&#10;&#10;------------------------------------------------------------------------------------------------------------------ &#10;&#10;Revisa mis otros canales &#10;&#10;@YoSoyLorito&#10;https://www.youtube.com/channel/UC-ea49Zs4bTMpqXygJs-LSg?sub_confirmation=1​ &#10;@LoritoElPayaso&#10;https://www.youtube.com/channel/UCckj-f0tpry3zt75bWXVV5Q?sub_confirmation=1&#10;@DetalleVirtual&#10;https://www.youtube.com/channel/UCQt6sw9qBM-8xZlOuaantRg?sub_confirmation=1&#10; @Lorito  &#10;https://www.youtube.com/channel/UCwM_ZIVhOp-q5OY_0RtSSpA?sub_confirmation=1&#10; @VamosADormir   &#10;https://www.youtube.com/channel/UCd8jOxz6isSC-KX4EUVT5WQ?sub_confirmation=1&#10; @ElTemporizador   https://www.youtube.com/channel/UCSU7V1B_yeTpuW3BxevdytA?sub_confirmation=1&#10; @LaEvolucionDe   https://www.youtube.com/channel/UCdX_oUxGK7_LL5W03gk-jgQ?sub_confirmation=1&#10;------------------------------------------------------------------------------------------------------------------ &#10;¿Te gusto el video? &#10;Dale clic al siguiente enlace e invítame un café para recargar energías y continuar con trabajos así =D &#10;https://goo.gl/8bc2LF &#10; =) =)&#10;&#10;Nos vemos en un próximo video 😉" id="1357" name="Google Shape;1357;g25aaf8a04b1_1_267" title="3 minutos - ⌚ Temporizador y Alarma ⏰ Cuenta Regresiva">
            <a:hlinkClick r:id="rId3"/>
          </p:cNvPr>
          <p:cNvPicPr preferRelativeResize="0"/>
          <p:nvPr/>
        </p:nvPicPr>
        <p:blipFill rotWithShape="1">
          <a:blip r:embed="rId4">
            <a:alphaModFix/>
          </a:blip>
          <a:srcRect b="0" l="0" r="0" t="0"/>
          <a:stretch/>
        </p:blipFill>
        <p:spPr>
          <a:xfrm>
            <a:off x="8283563" y="4523975"/>
            <a:ext cx="3048000" cy="1714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g25aaf8a04b1_1_275"/>
          <p:cNvSpPr txBox="1"/>
          <p:nvPr>
            <p:ph type="title"/>
          </p:nvPr>
        </p:nvSpPr>
        <p:spPr>
          <a:xfrm>
            <a:off x="952504" y="367583"/>
            <a:ext cx="10475700" cy="90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a:t>Which One Doesn’t Belong?</a:t>
            </a:r>
            <a:endParaRPr/>
          </a:p>
        </p:txBody>
      </p:sp>
      <p:sp>
        <p:nvSpPr>
          <p:cNvPr id="1363" name="Google Shape;1363;g25aaf8a04b1_1_275"/>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364" name="Google Shape;1364;g25aaf8a04b1_1_275"/>
          <p:cNvSpPr txBox="1"/>
          <p:nvPr/>
        </p:nvSpPr>
        <p:spPr>
          <a:xfrm>
            <a:off x="1177650" y="4922575"/>
            <a:ext cx="6985800" cy="1293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rgbClr val="000000"/>
              </a:buClr>
              <a:buSzPts val="2400"/>
              <a:buFont typeface="Calibri"/>
              <a:buAutoNum type="arabicPeriod"/>
            </a:pPr>
            <a:r>
              <a:rPr b="0" i="0" lang="en-US" sz="2400" u="none" cap="none" strike="noStrike">
                <a:solidFill>
                  <a:srgbClr val="000000"/>
                </a:solidFill>
                <a:latin typeface="Calibri"/>
                <a:ea typeface="Calibri"/>
                <a:cs typeface="Calibri"/>
                <a:sym typeface="Calibri"/>
              </a:rPr>
              <a:t>Think time for 30 seconds.</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AutoNum type="arabicPeriod"/>
            </a:pPr>
            <a:r>
              <a:rPr b="0" i="0" lang="en-US" sz="2400" u="none" cap="none" strike="noStrike">
                <a:solidFill>
                  <a:srgbClr val="000000"/>
                </a:solidFill>
                <a:latin typeface="Calibri"/>
                <a:ea typeface="Calibri"/>
                <a:cs typeface="Calibri"/>
                <a:sym typeface="Calibri"/>
              </a:rPr>
              <a:t>At 30 seconds, talk with a table partner </a:t>
            </a:r>
            <a:endParaRPr b="0"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about your choice and explain why. </a:t>
            </a:r>
            <a:endParaRPr b="0" i="0" sz="2400" u="none" cap="none" strike="noStrike">
              <a:solidFill>
                <a:srgbClr val="000000"/>
              </a:solidFill>
              <a:latin typeface="Calibri"/>
              <a:ea typeface="Calibri"/>
              <a:cs typeface="Calibri"/>
              <a:sym typeface="Calibri"/>
            </a:endParaRPr>
          </a:p>
        </p:txBody>
      </p:sp>
      <p:pic>
        <p:nvPicPr>
          <p:cNvPr descr="Possibly the easiest timer you'll ever use. Big easy to see numbers. Beeps when it reaches 0. Voted #1 by timer-timer.com - that's us :) http://timer-timer.com" id="1365" name="Google Shape;1365;g25aaf8a04b1_1_275" title="1 Minute Countdown Timer">
            <a:hlinkClick r:id="rId3"/>
          </p:cNvPr>
          <p:cNvPicPr preferRelativeResize="0"/>
          <p:nvPr/>
        </p:nvPicPr>
        <p:blipFill rotWithShape="1">
          <a:blip r:embed="rId4">
            <a:alphaModFix/>
          </a:blip>
          <a:srcRect b="0" l="0" r="0" t="0"/>
          <a:stretch/>
        </p:blipFill>
        <p:spPr>
          <a:xfrm>
            <a:off x="7063350" y="4711825"/>
            <a:ext cx="3048000" cy="1714500"/>
          </a:xfrm>
          <a:prstGeom prst="rect">
            <a:avLst/>
          </a:prstGeom>
          <a:noFill/>
          <a:ln>
            <a:noFill/>
          </a:ln>
        </p:spPr>
      </p:pic>
      <p:graphicFrame>
        <p:nvGraphicFramePr>
          <p:cNvPr id="1366" name="Google Shape;1366;g25aaf8a04b1_1_275"/>
          <p:cNvGraphicFramePr/>
          <p:nvPr/>
        </p:nvGraphicFramePr>
        <p:xfrm>
          <a:off x="1177650" y="1671270"/>
          <a:ext cx="3000000" cy="3000000"/>
        </p:xfrm>
        <a:graphic>
          <a:graphicData uri="http://schemas.openxmlformats.org/drawingml/2006/table">
            <a:tbl>
              <a:tblPr>
                <a:noFill/>
                <a:tableStyleId>{07FD09CF-B04F-4AB4-9848-621941262475}</a:tableStyleId>
              </a:tblPr>
              <a:tblGrid>
                <a:gridCol w="4473575"/>
                <a:gridCol w="4460125"/>
              </a:tblGrid>
              <a:tr h="475500">
                <a:tc>
                  <a:txBody>
                    <a:bodyPr/>
                    <a:lstStyle/>
                    <a:p>
                      <a:pPr indent="0" lvl="0" marL="0" marR="0" rtl="0" algn="ctr">
                        <a:lnSpc>
                          <a:spcPct val="100000"/>
                        </a:lnSpc>
                        <a:spcBef>
                          <a:spcPts val="0"/>
                        </a:spcBef>
                        <a:spcAft>
                          <a:spcPts val="0"/>
                        </a:spcAft>
                        <a:buClr>
                          <a:schemeClr val="lt1"/>
                        </a:buClr>
                        <a:buSzPts val="1800"/>
                        <a:buFont typeface="Calibri"/>
                        <a:buNone/>
                      </a:pPr>
                      <a:r>
                        <a:t/>
                      </a:r>
                      <a:endParaRPr sz="1400" u="none" cap="none" strike="noStrike"/>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chemeClr val="lt1"/>
                        </a:buClr>
                        <a:buSzPts val="1800"/>
                        <a:buFont typeface="Calibri"/>
                        <a:buNone/>
                      </a:pPr>
                      <a:r>
                        <a:t/>
                      </a:r>
                      <a:endParaRPr sz="1400" u="none" cap="none" strike="noStrike"/>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accent3"/>
                    </a:solidFill>
                  </a:tcPr>
                </a:tc>
              </a:tr>
              <a:tr h="475500">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scaffolded</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prerequisite</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essential</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reteach</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pre-assessment</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vocabulary</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formal formative</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informal formative</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misconceptions</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preview</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5"/>
                                        </p:tgtEl>
                                        <p:attrNameLst>
                                          <p:attrName>style.visibility</p:attrName>
                                        </p:attrNameLst>
                                      </p:cBhvr>
                                      <p:to>
                                        <p:strVal val="visible"/>
                                      </p:to>
                                    </p:set>
                                    <p:animEffect filter="fade" transition="in">
                                      <p:cBhvr>
                                        <p:cTn dur="1000"/>
                                        <p:tgtEl>
                                          <p:spTgt spid="1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g25aaf8a04b1_1_284"/>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Acceleration Continuum</a:t>
            </a:r>
            <a:endParaRPr/>
          </a:p>
        </p:txBody>
      </p:sp>
      <p:sp>
        <p:nvSpPr>
          <p:cNvPr id="1373" name="Google Shape;1373;g25aaf8a04b1_1_284"/>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74" name="Google Shape;1374;g25aaf8a04b1_1_284"/>
          <p:cNvPicPr preferRelativeResize="0"/>
          <p:nvPr/>
        </p:nvPicPr>
        <p:blipFill rotWithShape="1">
          <a:blip r:embed="rId3">
            <a:alphaModFix/>
          </a:blip>
          <a:srcRect b="0" l="0" r="0" t="0"/>
          <a:stretch/>
        </p:blipFill>
        <p:spPr>
          <a:xfrm>
            <a:off x="501650" y="1349173"/>
            <a:ext cx="10500375" cy="4142350"/>
          </a:xfrm>
          <a:prstGeom prst="rect">
            <a:avLst/>
          </a:prstGeom>
          <a:noFill/>
          <a:ln>
            <a:noFill/>
          </a:ln>
        </p:spPr>
      </p:pic>
      <p:pic>
        <p:nvPicPr>
          <p:cNvPr id="1375" name="Google Shape;1375;g25aaf8a04b1_1_284"/>
          <p:cNvPicPr preferRelativeResize="0"/>
          <p:nvPr/>
        </p:nvPicPr>
        <p:blipFill>
          <a:blip r:embed="rId4">
            <a:alphaModFix/>
          </a:blip>
          <a:stretch>
            <a:fillRect/>
          </a:stretch>
        </p:blipFill>
        <p:spPr>
          <a:xfrm>
            <a:off x="9821092" y="4306817"/>
            <a:ext cx="1932975" cy="1948000"/>
          </a:xfrm>
          <a:prstGeom prst="rect">
            <a:avLst/>
          </a:prstGeom>
          <a:noFill/>
          <a:ln>
            <a:noFill/>
          </a:ln>
        </p:spPr>
      </p:pic>
      <p:sp>
        <p:nvSpPr>
          <p:cNvPr id="1376" name="Google Shape;1376;g25aaf8a04b1_1_284"/>
          <p:cNvSpPr txBox="1"/>
          <p:nvPr/>
        </p:nvSpPr>
        <p:spPr>
          <a:xfrm>
            <a:off x="501650" y="5721200"/>
            <a:ext cx="4026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t>http://bit.ly/3DuBaBD</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g25aaf8a04b1_1_1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lt1"/>
                </a:solidFill>
              </a:rPr>
              <a:t>‹#›</a:t>
            </a:fld>
            <a:endParaRPr>
              <a:solidFill>
                <a:schemeClr val="lt1"/>
              </a:solidFill>
            </a:endParaRPr>
          </a:p>
        </p:txBody>
      </p:sp>
      <p:sp>
        <p:nvSpPr>
          <p:cNvPr id="1076" name="Google Shape;1076;g25aaf8a04b1_1_11"/>
          <p:cNvSpPr txBox="1"/>
          <p:nvPr>
            <p:ph type="title"/>
          </p:nvPr>
        </p:nvSpPr>
        <p:spPr>
          <a:xfrm>
            <a:off x="855979" y="367583"/>
            <a:ext cx="99036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800"/>
              </a:spcAft>
              <a:buClr>
                <a:schemeClr val="dk1"/>
              </a:buClr>
              <a:buSzPts val="1100"/>
              <a:buFont typeface="Arial"/>
              <a:buNone/>
            </a:pPr>
            <a:r>
              <a:rPr lang="en-US"/>
              <a:t>Strategic Priorities</a:t>
            </a:r>
            <a:endParaRPr/>
          </a:p>
        </p:txBody>
      </p:sp>
      <p:sp>
        <p:nvSpPr>
          <p:cNvPr id="1077" name="Google Shape;1077;g25aaf8a04b1_1_11"/>
          <p:cNvSpPr/>
          <p:nvPr/>
        </p:nvSpPr>
        <p:spPr>
          <a:xfrm rot="10800000">
            <a:off x="855975" y="3392125"/>
            <a:ext cx="762000" cy="630900"/>
          </a:xfrm>
          <a:prstGeom prst="triangle">
            <a:avLst>
              <a:gd fmla="val 50000" name="adj"/>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g25aaf8a04b1_1_292"/>
          <p:cNvSpPr txBox="1"/>
          <p:nvPr>
            <p:ph idx="1" type="body"/>
          </p:nvPr>
        </p:nvSpPr>
        <p:spPr>
          <a:xfrm>
            <a:off x="4312315" y="1593959"/>
            <a:ext cx="7341000" cy="4503000"/>
          </a:xfrm>
          <a:prstGeom prst="rect">
            <a:avLst/>
          </a:prstGeom>
          <a:noFill/>
          <a:ln>
            <a:noFill/>
          </a:ln>
        </p:spPr>
        <p:txBody>
          <a:bodyPr anchorCtr="0" anchor="t" bIns="45700" lIns="91425" spcFirstLastPara="1" rIns="91425" wrap="square" tIns="45700">
            <a:normAutofit/>
          </a:bodyPr>
          <a:lstStyle/>
          <a:p>
            <a:pPr indent="-393700" lvl="0" marL="457200" rtl="0" algn="l">
              <a:lnSpc>
                <a:spcPct val="90000"/>
              </a:lnSpc>
              <a:spcBef>
                <a:spcPts val="0"/>
              </a:spcBef>
              <a:spcAft>
                <a:spcPts val="0"/>
              </a:spcAft>
              <a:buSzPts val="2600"/>
              <a:buChar char="●"/>
            </a:pPr>
            <a:r>
              <a:rPr lang="en-US" sz="2600"/>
              <a:t>Use this time to reflect on content and connect the information to your own work using the Stoplight Strategy.</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t/>
            </a:r>
            <a:endParaRPr sz="2600"/>
          </a:p>
          <a:p>
            <a:pPr indent="0" lvl="0" marL="0" rtl="0" algn="l">
              <a:lnSpc>
                <a:spcPct val="90000"/>
              </a:lnSpc>
              <a:spcBef>
                <a:spcPts val="0"/>
              </a:spcBef>
              <a:spcAft>
                <a:spcPts val="0"/>
              </a:spcAft>
              <a:buNone/>
            </a:pPr>
            <a:r>
              <a:rPr lang="en-US" sz="2600"/>
              <a:t>    http://bit.ly/3OxlzHy</a:t>
            </a:r>
            <a:endParaRPr sz="2600"/>
          </a:p>
        </p:txBody>
      </p:sp>
      <p:sp>
        <p:nvSpPr>
          <p:cNvPr id="1383" name="Google Shape;1383;g25aaf8a04b1_1_292"/>
          <p:cNvSpPr txBox="1"/>
          <p:nvPr>
            <p:ph type="title"/>
          </p:nvPr>
        </p:nvSpPr>
        <p:spPr>
          <a:xfrm>
            <a:off x="4312315" y="499809"/>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sz="3800"/>
              <a:t>Current Reality and Next Steps</a:t>
            </a:r>
            <a:endParaRPr sz="3800"/>
          </a:p>
        </p:txBody>
      </p:sp>
      <p:sp>
        <p:nvSpPr>
          <p:cNvPr id="1384" name="Google Shape;1384;g25aaf8a04b1_1_292"/>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85" name="Google Shape;1385;g25aaf8a04b1_1_292"/>
          <p:cNvPicPr preferRelativeResize="0"/>
          <p:nvPr/>
        </p:nvPicPr>
        <p:blipFill rotWithShape="1">
          <a:blip r:embed="rId3">
            <a:alphaModFix/>
          </a:blip>
          <a:srcRect b="0" l="0" r="0" t="0"/>
          <a:stretch/>
        </p:blipFill>
        <p:spPr>
          <a:xfrm>
            <a:off x="487475" y="950587"/>
            <a:ext cx="3673900" cy="4956725"/>
          </a:xfrm>
          <a:prstGeom prst="rect">
            <a:avLst/>
          </a:prstGeom>
          <a:noFill/>
          <a:ln cap="flat" cmpd="sng" w="28575">
            <a:solidFill>
              <a:schemeClr val="accent4"/>
            </a:solidFill>
            <a:prstDash val="solid"/>
            <a:round/>
            <a:headEnd len="sm" w="sm" type="none"/>
            <a:tailEnd len="sm" w="sm" type="none"/>
          </a:ln>
        </p:spPr>
      </p:pic>
      <p:pic>
        <p:nvPicPr>
          <p:cNvPr id="1386" name="Google Shape;1386;g25aaf8a04b1_1_292"/>
          <p:cNvPicPr preferRelativeResize="0"/>
          <p:nvPr/>
        </p:nvPicPr>
        <p:blipFill rotWithShape="1">
          <a:blip r:embed="rId4">
            <a:alphaModFix/>
          </a:blip>
          <a:srcRect b="0" l="0" r="0" t="0"/>
          <a:stretch/>
        </p:blipFill>
        <p:spPr>
          <a:xfrm>
            <a:off x="5001500" y="6456450"/>
            <a:ext cx="5962650" cy="171450"/>
          </a:xfrm>
          <a:prstGeom prst="rect">
            <a:avLst/>
          </a:prstGeom>
          <a:noFill/>
          <a:ln>
            <a:noFill/>
          </a:ln>
        </p:spPr>
      </p:pic>
      <p:pic>
        <p:nvPicPr>
          <p:cNvPr descr="check my channel for more," id="1387" name="Google Shape;1387;g25aaf8a04b1_1_292" title="2 Minute Countdown Timer">
            <a:hlinkClick r:id="rId5"/>
          </p:cNvPr>
          <p:cNvPicPr preferRelativeResize="0"/>
          <p:nvPr/>
        </p:nvPicPr>
        <p:blipFill rotWithShape="1">
          <a:blip r:embed="rId6">
            <a:alphaModFix/>
          </a:blip>
          <a:srcRect b="0" l="0" r="0" t="0"/>
          <a:stretch/>
        </p:blipFill>
        <p:spPr>
          <a:xfrm>
            <a:off x="7883100" y="3326593"/>
            <a:ext cx="3673900" cy="2066569"/>
          </a:xfrm>
          <a:prstGeom prst="rect">
            <a:avLst/>
          </a:prstGeom>
          <a:noFill/>
          <a:ln>
            <a:noFill/>
          </a:ln>
        </p:spPr>
      </p:pic>
      <p:pic>
        <p:nvPicPr>
          <p:cNvPr id="1388" name="Google Shape;1388;g25aaf8a04b1_1_292"/>
          <p:cNvPicPr preferRelativeResize="0"/>
          <p:nvPr/>
        </p:nvPicPr>
        <p:blipFill>
          <a:blip r:embed="rId7">
            <a:alphaModFix/>
          </a:blip>
          <a:stretch>
            <a:fillRect/>
          </a:stretch>
        </p:blipFill>
        <p:spPr>
          <a:xfrm>
            <a:off x="4970698" y="3095900"/>
            <a:ext cx="2250600" cy="225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1000"/>
                                        <p:tgtEl>
                                          <p:spTgt spid="1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g25aaf8a04b1_1_302"/>
          <p:cNvSpPr txBox="1"/>
          <p:nvPr>
            <p:ph idx="1" type="body"/>
          </p:nvPr>
        </p:nvSpPr>
        <p:spPr>
          <a:xfrm>
            <a:off x="871220" y="2432988"/>
            <a:ext cx="5041800" cy="36528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2000">
                <a:solidFill>
                  <a:schemeClr val="dk1"/>
                </a:solidFill>
                <a:latin typeface="Arial"/>
                <a:ea typeface="Arial"/>
                <a:cs typeface="Arial"/>
                <a:sym typeface="Arial"/>
              </a:rPr>
              <a:t>I am learning to provide “just-in-time” support on grade level standards to accelerate learning for all students.</a:t>
            </a:r>
            <a:endParaRPr sz="2000"/>
          </a:p>
        </p:txBody>
      </p:sp>
      <p:sp>
        <p:nvSpPr>
          <p:cNvPr id="1395" name="Google Shape;1395;g25aaf8a04b1_1_302"/>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396" name="Google Shape;1396;g25aaf8a04b1_1_302"/>
          <p:cNvSpPr txBox="1"/>
          <p:nvPr>
            <p:ph idx="2" type="body"/>
          </p:nvPr>
        </p:nvSpPr>
        <p:spPr>
          <a:xfrm>
            <a:off x="871219" y="1899666"/>
            <a:ext cx="5041800" cy="523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Learning Intention</a:t>
            </a:r>
            <a:endParaRPr/>
          </a:p>
        </p:txBody>
      </p:sp>
      <p:sp>
        <p:nvSpPr>
          <p:cNvPr id="1397" name="Google Shape;1397;g25aaf8a04b1_1_302"/>
          <p:cNvSpPr txBox="1"/>
          <p:nvPr>
            <p:ph idx="3" type="body"/>
          </p:nvPr>
        </p:nvSpPr>
        <p:spPr>
          <a:xfrm>
            <a:off x="6266180" y="2432988"/>
            <a:ext cx="5041800" cy="36528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0"/>
              </a:spcBef>
              <a:spcAft>
                <a:spcPts val="0"/>
              </a:spcAft>
              <a:buClr>
                <a:schemeClr val="dk1"/>
              </a:buClr>
              <a:buSzPts val="2000"/>
              <a:buChar char="●"/>
            </a:pPr>
            <a:r>
              <a:rPr lang="en-US" sz="2000">
                <a:solidFill>
                  <a:schemeClr val="dk1"/>
                </a:solidFill>
                <a:latin typeface="Arial"/>
                <a:ea typeface="Arial"/>
                <a:cs typeface="Arial"/>
                <a:sym typeface="Arial"/>
              </a:rPr>
              <a:t>I can identify components of accelerated learning. </a:t>
            </a:r>
            <a:endParaRPr sz="2000">
              <a:solidFill>
                <a:schemeClr val="dk1"/>
              </a:solidFill>
              <a:latin typeface="Arial"/>
              <a:ea typeface="Arial"/>
              <a:cs typeface="Arial"/>
              <a:sym typeface="Arial"/>
            </a:endParaRPr>
          </a:p>
          <a:p>
            <a:pPr indent="-355600" lvl="0" marL="457200" rtl="0" algn="l">
              <a:lnSpc>
                <a:spcPct val="115000"/>
              </a:lnSpc>
              <a:spcBef>
                <a:spcPts val="0"/>
              </a:spcBef>
              <a:spcAft>
                <a:spcPts val="0"/>
              </a:spcAft>
              <a:buClr>
                <a:schemeClr val="dk1"/>
              </a:buClr>
              <a:buSzPts val="2000"/>
              <a:buChar char="●"/>
            </a:pPr>
            <a:r>
              <a:rPr lang="en-US" sz="2000">
                <a:solidFill>
                  <a:schemeClr val="dk1"/>
                </a:solidFill>
                <a:latin typeface="Arial"/>
                <a:ea typeface="Arial"/>
                <a:cs typeface="Arial"/>
                <a:sym typeface="Arial"/>
              </a:rPr>
              <a:t>I can explain how the components are incorporated into the FCPS Acceleration Model.</a:t>
            </a:r>
            <a:endParaRPr sz="2000">
              <a:solidFill>
                <a:schemeClr val="dk1"/>
              </a:solidFill>
              <a:latin typeface="Arial"/>
              <a:ea typeface="Arial"/>
              <a:cs typeface="Arial"/>
              <a:sym typeface="Arial"/>
            </a:endParaRPr>
          </a:p>
          <a:p>
            <a:pPr indent="-355600" lvl="0" marL="457200" rtl="0" algn="l">
              <a:lnSpc>
                <a:spcPct val="115000"/>
              </a:lnSpc>
              <a:spcBef>
                <a:spcPts val="0"/>
              </a:spcBef>
              <a:spcAft>
                <a:spcPts val="0"/>
              </a:spcAft>
              <a:buClr>
                <a:schemeClr val="dk1"/>
              </a:buClr>
              <a:buSzPts val="2000"/>
              <a:buChar char="●"/>
            </a:pPr>
            <a:r>
              <a:rPr lang="en-US" sz="2000">
                <a:solidFill>
                  <a:schemeClr val="dk1"/>
                </a:solidFill>
                <a:latin typeface="Arial"/>
                <a:ea typeface="Arial"/>
                <a:cs typeface="Arial"/>
                <a:sym typeface="Arial"/>
              </a:rPr>
              <a:t>I can plan next steps to enhance my instructional practices.</a:t>
            </a:r>
            <a:endParaRPr sz="2600"/>
          </a:p>
        </p:txBody>
      </p:sp>
      <p:sp>
        <p:nvSpPr>
          <p:cNvPr id="1398" name="Google Shape;1398;g25aaf8a04b1_1_302"/>
          <p:cNvSpPr txBox="1"/>
          <p:nvPr>
            <p:ph idx="4" type="body"/>
          </p:nvPr>
        </p:nvSpPr>
        <p:spPr>
          <a:xfrm>
            <a:off x="6266179" y="1899666"/>
            <a:ext cx="5041800" cy="523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Success Criteria</a:t>
            </a:r>
            <a:endParaRPr/>
          </a:p>
        </p:txBody>
      </p:sp>
      <p:sp>
        <p:nvSpPr>
          <p:cNvPr id="1399" name="Google Shape;1399;g25aaf8a04b1_1_302"/>
          <p:cNvSpPr txBox="1"/>
          <p:nvPr/>
        </p:nvSpPr>
        <p:spPr>
          <a:xfrm>
            <a:off x="561950" y="767075"/>
            <a:ext cx="6044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rgbClr val="000000"/>
                </a:solidFill>
                <a:latin typeface="Calibri"/>
                <a:ea typeface="Calibri"/>
                <a:cs typeface="Calibri"/>
                <a:sym typeface="Calibri"/>
              </a:rPr>
              <a:t>Visible Learning</a:t>
            </a:r>
            <a:endParaRPr b="1" i="0" sz="34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g25aaf8a04b1_1_312"/>
          <p:cNvSpPr txBox="1"/>
          <p:nvPr>
            <p:ph type="title"/>
          </p:nvPr>
        </p:nvSpPr>
        <p:spPr>
          <a:xfrm>
            <a:off x="855978"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Further Support</a:t>
            </a:r>
            <a:endParaRPr/>
          </a:p>
        </p:txBody>
      </p:sp>
      <p:sp>
        <p:nvSpPr>
          <p:cNvPr id="1406" name="Google Shape;1406;g25aaf8a04b1_1_312"/>
          <p:cNvSpPr txBox="1"/>
          <p:nvPr>
            <p:ph idx="1" type="body"/>
          </p:nvPr>
        </p:nvSpPr>
        <p:spPr>
          <a:xfrm>
            <a:off x="871220" y="2438480"/>
            <a:ext cx="10475700" cy="3921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en-US" sz="2500"/>
              <a:t>If you need any support, please contact us:</a:t>
            </a:r>
            <a:endParaRPr sz="2500"/>
          </a:p>
          <a:p>
            <a:pPr indent="0" lvl="0" marL="0" rtl="0" algn="l">
              <a:lnSpc>
                <a:spcPct val="90000"/>
              </a:lnSpc>
              <a:spcBef>
                <a:spcPts val="0"/>
              </a:spcBef>
              <a:spcAft>
                <a:spcPts val="0"/>
              </a:spcAft>
              <a:buClr>
                <a:schemeClr val="dk1"/>
              </a:buClr>
              <a:buSzPts val="1100"/>
              <a:buFont typeface="Arial"/>
              <a:buNone/>
            </a:pPr>
            <a:r>
              <a:t/>
            </a:r>
            <a:endParaRPr sz="2500"/>
          </a:p>
          <a:p>
            <a:pPr indent="0" lvl="0" marL="0" rtl="0" algn="l">
              <a:lnSpc>
                <a:spcPct val="90000"/>
              </a:lnSpc>
              <a:spcBef>
                <a:spcPts val="0"/>
              </a:spcBef>
              <a:spcAft>
                <a:spcPts val="0"/>
              </a:spcAft>
              <a:buClr>
                <a:schemeClr val="dk1"/>
              </a:buClr>
              <a:buSzPts val="1100"/>
              <a:buFont typeface="Arial"/>
              <a:buNone/>
            </a:pPr>
            <a:r>
              <a:rPr lang="en-US" sz="2500"/>
              <a:t>Jill Ingram - District-Based Instructional Specialist</a:t>
            </a:r>
            <a:endParaRPr sz="2500"/>
          </a:p>
          <a:p>
            <a:pPr indent="0" lvl="0" marL="0" rtl="0" algn="l">
              <a:lnSpc>
                <a:spcPct val="90000"/>
              </a:lnSpc>
              <a:spcBef>
                <a:spcPts val="0"/>
              </a:spcBef>
              <a:spcAft>
                <a:spcPts val="0"/>
              </a:spcAft>
              <a:buSzPts val="1800"/>
              <a:buNone/>
            </a:pPr>
            <a:r>
              <a:rPr lang="en-US" sz="2500" u="sng">
                <a:solidFill>
                  <a:schemeClr val="hlink"/>
                </a:solidFill>
                <a:hlinkClick r:id="rId3"/>
              </a:rPr>
              <a:t>jill.ingram@fayette.kyschools.us</a:t>
            </a:r>
            <a:endParaRPr sz="2500"/>
          </a:p>
          <a:p>
            <a:pPr indent="0" lvl="0" marL="0" rtl="0" algn="l">
              <a:lnSpc>
                <a:spcPct val="90000"/>
              </a:lnSpc>
              <a:spcBef>
                <a:spcPts val="0"/>
              </a:spcBef>
              <a:spcAft>
                <a:spcPts val="0"/>
              </a:spcAft>
              <a:buClr>
                <a:schemeClr val="dk1"/>
              </a:buClr>
              <a:buSzPts val="1100"/>
              <a:buFont typeface="Arial"/>
              <a:buNone/>
            </a:pPr>
            <a:r>
              <a:t/>
            </a:r>
            <a:endParaRPr sz="2500"/>
          </a:p>
          <a:p>
            <a:pPr indent="0" lvl="0" marL="0" rtl="0" algn="l">
              <a:lnSpc>
                <a:spcPct val="90000"/>
              </a:lnSpc>
              <a:spcBef>
                <a:spcPts val="0"/>
              </a:spcBef>
              <a:spcAft>
                <a:spcPts val="0"/>
              </a:spcAft>
              <a:buClr>
                <a:schemeClr val="dk1"/>
              </a:buClr>
              <a:buSzPts val="1100"/>
              <a:buFont typeface="Arial"/>
              <a:buNone/>
            </a:pPr>
            <a:r>
              <a:rPr lang="en-US" sz="2500"/>
              <a:t>Lerin Parker - </a:t>
            </a:r>
            <a:r>
              <a:rPr lang="en-US" sz="2500"/>
              <a:t>District-Based Instructional Specialist</a:t>
            </a:r>
            <a:endParaRPr sz="2500"/>
          </a:p>
          <a:p>
            <a:pPr indent="0" lvl="0" marL="0" rtl="0" algn="l">
              <a:lnSpc>
                <a:spcPct val="90000"/>
              </a:lnSpc>
              <a:spcBef>
                <a:spcPts val="0"/>
              </a:spcBef>
              <a:spcAft>
                <a:spcPts val="0"/>
              </a:spcAft>
              <a:buSzPts val="1800"/>
              <a:buNone/>
            </a:pPr>
            <a:r>
              <a:rPr lang="en-US" sz="2500" u="sng">
                <a:solidFill>
                  <a:schemeClr val="hlink"/>
                </a:solidFill>
                <a:hlinkClick r:id="rId4"/>
              </a:rPr>
              <a:t>lerin.parker@fayette.kyschools.us</a:t>
            </a:r>
            <a:endParaRPr sz="2500"/>
          </a:p>
          <a:p>
            <a:pPr indent="0" lvl="0" marL="0" rtl="0" algn="l">
              <a:lnSpc>
                <a:spcPct val="90000"/>
              </a:lnSpc>
              <a:spcBef>
                <a:spcPts val="0"/>
              </a:spcBef>
              <a:spcAft>
                <a:spcPts val="0"/>
              </a:spcAft>
              <a:buClr>
                <a:schemeClr val="dk1"/>
              </a:buClr>
              <a:buSzPts val="1100"/>
              <a:buFont typeface="Arial"/>
              <a:buNone/>
            </a:pPr>
            <a:r>
              <a:t/>
            </a:r>
            <a:endParaRPr sz="2500"/>
          </a:p>
          <a:p>
            <a:pPr indent="0" lvl="0" marL="0" rtl="0" algn="l">
              <a:lnSpc>
                <a:spcPct val="90000"/>
              </a:lnSpc>
              <a:spcBef>
                <a:spcPts val="0"/>
              </a:spcBef>
              <a:spcAft>
                <a:spcPts val="0"/>
              </a:spcAft>
              <a:buClr>
                <a:schemeClr val="dk1"/>
              </a:buClr>
              <a:buSzPts val="1100"/>
              <a:buFont typeface="Arial"/>
              <a:buNone/>
            </a:pPr>
            <a:r>
              <a:rPr lang="en-US" sz="2500"/>
              <a:t>Aaron Davis - </a:t>
            </a:r>
            <a:r>
              <a:rPr lang="en-US" sz="2500"/>
              <a:t>District-Based Instructional Specialist</a:t>
            </a:r>
            <a:endParaRPr sz="2500"/>
          </a:p>
          <a:p>
            <a:pPr indent="0" lvl="0" marL="0" rtl="0" algn="l">
              <a:lnSpc>
                <a:spcPct val="90000"/>
              </a:lnSpc>
              <a:spcBef>
                <a:spcPts val="0"/>
              </a:spcBef>
              <a:spcAft>
                <a:spcPts val="0"/>
              </a:spcAft>
              <a:buClr>
                <a:schemeClr val="dk1"/>
              </a:buClr>
              <a:buSzPts val="1100"/>
              <a:buFont typeface="Arial"/>
              <a:buNone/>
            </a:pPr>
            <a:r>
              <a:rPr lang="en-US" sz="2500" u="sng">
                <a:solidFill>
                  <a:schemeClr val="hlink"/>
                </a:solidFill>
                <a:hlinkClick r:id="rId5"/>
              </a:rPr>
              <a:t>aaron.davis@fayette.kyschools.us</a:t>
            </a:r>
            <a:r>
              <a:rPr lang="en-US" sz="2500"/>
              <a:t> </a:t>
            </a:r>
            <a:endParaRPr sz="2500"/>
          </a:p>
        </p:txBody>
      </p:sp>
      <p:sp>
        <p:nvSpPr>
          <p:cNvPr id="1407" name="Google Shape;1407;g25aaf8a04b1_1_312"/>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408" name="Google Shape;1408;g25aaf8a04b1_1_312"/>
          <p:cNvPicPr preferRelativeResize="0"/>
          <p:nvPr/>
        </p:nvPicPr>
        <p:blipFill rotWithShape="1">
          <a:blip r:embed="rId6">
            <a:alphaModFix/>
          </a:blip>
          <a:srcRect b="0" l="0" r="0" t="0"/>
          <a:stretch/>
        </p:blipFill>
        <p:spPr>
          <a:xfrm>
            <a:off x="8481117" y="3614560"/>
            <a:ext cx="2690900" cy="11570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g25aaf8a04b1_1_18"/>
          <p:cNvSpPr txBox="1"/>
          <p:nvPr>
            <p:ph type="title"/>
          </p:nvPr>
        </p:nvSpPr>
        <p:spPr>
          <a:xfrm>
            <a:off x="855978"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Alignment to Focus Area 3</a:t>
            </a:r>
            <a:endParaRPr/>
          </a:p>
        </p:txBody>
      </p:sp>
      <p:sp>
        <p:nvSpPr>
          <p:cNvPr id="1084" name="Google Shape;1084;g25aaf8a04b1_1_18"/>
          <p:cNvSpPr txBox="1"/>
          <p:nvPr>
            <p:ph idx="1" type="body"/>
          </p:nvPr>
        </p:nvSpPr>
        <p:spPr>
          <a:xfrm>
            <a:off x="871220" y="2501180"/>
            <a:ext cx="10475700" cy="39219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Clr>
                <a:schemeClr val="dk1"/>
              </a:buClr>
              <a:buSzPts val="2400"/>
              <a:buFont typeface="Calibri"/>
              <a:buChar char="●"/>
            </a:pPr>
            <a:r>
              <a:rPr lang="en-US" sz="2400">
                <a:solidFill>
                  <a:schemeClr val="dk1"/>
                </a:solidFill>
              </a:rPr>
              <a:t>Develop a common district learning platform that will be utilized by all staff that houses current curriculum frameworks, resources, and materials</a:t>
            </a:r>
            <a:endParaRPr sz="2400">
              <a:solidFill>
                <a:schemeClr val="dk1"/>
              </a:solidFill>
            </a:endParaRPr>
          </a:p>
          <a:p>
            <a:pPr indent="-381000" lvl="0" marL="457200" rtl="0" algn="l">
              <a:lnSpc>
                <a:spcPct val="90000"/>
              </a:lnSpc>
              <a:spcBef>
                <a:spcPts val="0"/>
              </a:spcBef>
              <a:spcAft>
                <a:spcPts val="0"/>
              </a:spcAft>
              <a:buClr>
                <a:schemeClr val="dk1"/>
              </a:buClr>
              <a:buSzPts val="2400"/>
              <a:buFont typeface="Calibri"/>
              <a:buChar char="●"/>
            </a:pPr>
            <a:r>
              <a:rPr lang="en-US" sz="2400">
                <a:solidFill>
                  <a:schemeClr val="dk1"/>
                </a:solidFill>
              </a:rPr>
              <a:t>Utilize district-developed frameworks and instructional design models to plan grade-appropriate and cognitively engaging instruction</a:t>
            </a:r>
            <a:endParaRPr sz="2400">
              <a:solidFill>
                <a:schemeClr val="dk1"/>
              </a:solidFill>
            </a:endParaRPr>
          </a:p>
          <a:p>
            <a:pPr indent="-381000" lvl="0" marL="457200" rtl="0" algn="l">
              <a:lnSpc>
                <a:spcPct val="90000"/>
              </a:lnSpc>
              <a:spcBef>
                <a:spcPts val="0"/>
              </a:spcBef>
              <a:spcAft>
                <a:spcPts val="0"/>
              </a:spcAft>
              <a:buClr>
                <a:schemeClr val="dk1"/>
              </a:buClr>
              <a:buSzPts val="2400"/>
              <a:buFont typeface="Calibri"/>
              <a:buChar char="●"/>
            </a:pPr>
            <a:r>
              <a:rPr lang="en-US" sz="2400">
                <a:solidFill>
                  <a:schemeClr val="dk1"/>
                </a:solidFill>
              </a:rPr>
              <a:t>Utilize identified gap data and aligned curriculum to differentiate supports to improve outcomes for all students </a:t>
            </a:r>
            <a:endParaRPr sz="2400"/>
          </a:p>
          <a:p>
            <a:pPr indent="-381000" lvl="0" marL="457200" rtl="0" algn="l">
              <a:lnSpc>
                <a:spcPct val="90000"/>
              </a:lnSpc>
              <a:spcBef>
                <a:spcPts val="0"/>
              </a:spcBef>
              <a:spcAft>
                <a:spcPts val="0"/>
              </a:spcAft>
              <a:buClr>
                <a:schemeClr val="dk1"/>
              </a:buClr>
              <a:buSzPts val="2400"/>
              <a:buChar char="●"/>
            </a:pPr>
            <a:r>
              <a:rPr lang="en-US" sz="2400">
                <a:solidFill>
                  <a:schemeClr val="dk1"/>
                </a:solidFill>
              </a:rPr>
              <a:t>Monitor and report classroom and individual student progress</a:t>
            </a:r>
            <a:endParaRPr sz="2400">
              <a:solidFill>
                <a:schemeClr val="dk1"/>
              </a:solidFill>
            </a:endParaRPr>
          </a:p>
          <a:p>
            <a:pPr indent="-406400" lvl="0" marL="457200" rtl="0" algn="l">
              <a:lnSpc>
                <a:spcPct val="105000"/>
              </a:lnSpc>
              <a:spcBef>
                <a:spcPts val="0"/>
              </a:spcBef>
              <a:spcAft>
                <a:spcPts val="0"/>
              </a:spcAft>
              <a:buClr>
                <a:schemeClr val="accent6"/>
              </a:buClr>
              <a:buSzPts val="2800"/>
              <a:buChar char="●"/>
            </a:pPr>
            <a:r>
              <a:rPr lang="en-US" sz="2400"/>
              <a:t>Understand how to implement the initial components of a systems approach to continuous improvement.</a:t>
            </a:r>
            <a:endParaRPr sz="2800">
              <a:solidFill>
                <a:schemeClr val="accent6"/>
              </a:solidFill>
            </a:endParaRPr>
          </a:p>
          <a:p>
            <a:pPr indent="0" lvl="0" marL="457200" rtl="0" algn="l">
              <a:lnSpc>
                <a:spcPct val="90000"/>
              </a:lnSpc>
              <a:spcBef>
                <a:spcPts val="0"/>
              </a:spcBef>
              <a:spcAft>
                <a:spcPts val="0"/>
              </a:spcAft>
              <a:buNone/>
            </a:pPr>
            <a:r>
              <a:t/>
            </a:r>
            <a:endParaRPr sz="2400"/>
          </a:p>
          <a:p>
            <a:pPr indent="0" lvl="0" marL="457200" rtl="0" algn="l">
              <a:lnSpc>
                <a:spcPct val="90000"/>
              </a:lnSpc>
              <a:spcBef>
                <a:spcPts val="0"/>
              </a:spcBef>
              <a:spcAft>
                <a:spcPts val="0"/>
              </a:spcAft>
              <a:buNone/>
            </a:pPr>
            <a:r>
              <a:t/>
            </a:r>
            <a:endParaRPr sz="2400"/>
          </a:p>
        </p:txBody>
      </p:sp>
      <p:sp>
        <p:nvSpPr>
          <p:cNvPr id="1085" name="Google Shape;1085;g25aaf8a04b1_1_18"/>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086" name="Google Shape;1086;g25aaf8a04b1_1_18"/>
          <p:cNvSpPr txBox="1"/>
          <p:nvPr>
            <p:ph idx="2" type="body"/>
          </p:nvPr>
        </p:nvSpPr>
        <p:spPr>
          <a:xfrm>
            <a:off x="153175" y="1899675"/>
            <a:ext cx="11911800" cy="417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2400"/>
              <a:buNone/>
            </a:pPr>
            <a:r>
              <a:rPr lang="en-US" sz="1700">
                <a:latin typeface="Arial"/>
                <a:ea typeface="Arial"/>
                <a:cs typeface="Arial"/>
                <a:sym typeface="Arial"/>
              </a:rPr>
              <a:t>Accelerated Learning: All schools will develop and implement standard-based instruction to accelerate learning. </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25b7794591d_2_524"/>
          <p:cNvSpPr txBox="1"/>
          <p:nvPr>
            <p:ph type="title"/>
          </p:nvPr>
        </p:nvSpPr>
        <p:spPr>
          <a:xfrm>
            <a:off x="855979" y="367583"/>
            <a:ext cx="104757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a:t>Professional Learning Norms</a:t>
            </a:r>
            <a:endParaRPr/>
          </a:p>
        </p:txBody>
      </p:sp>
      <p:sp>
        <p:nvSpPr>
          <p:cNvPr id="1092" name="Google Shape;1092;g25b7794591d_2_524"/>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93" name="Google Shape;1093;g25b7794591d_2_524"/>
          <p:cNvSpPr txBox="1"/>
          <p:nvPr>
            <p:ph idx="1" type="body"/>
          </p:nvPr>
        </p:nvSpPr>
        <p:spPr>
          <a:xfrm>
            <a:off x="2363100" y="1819497"/>
            <a:ext cx="8663700" cy="702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US" sz="1500"/>
              <a:t>Creating a space where individuals feel comfortable expressing their thoughts and opinions without fear of judgment or ridicule promotes a culture of inclusivity, open-mindedness, and mutual respect, fostering collaborative discussions and encouraging diverse perspectives to be heard and valued.</a:t>
            </a:r>
            <a:endParaRPr sz="1500"/>
          </a:p>
          <a:p>
            <a:pPr indent="0" lvl="0" marL="0" rtl="0" algn="l">
              <a:lnSpc>
                <a:spcPct val="90000"/>
              </a:lnSpc>
              <a:spcBef>
                <a:spcPts val="0"/>
              </a:spcBef>
              <a:spcAft>
                <a:spcPts val="0"/>
              </a:spcAft>
              <a:buSzPts val="1800"/>
              <a:buNone/>
            </a:pPr>
            <a:r>
              <a:t/>
            </a:r>
            <a:endParaRPr sz="1500"/>
          </a:p>
        </p:txBody>
      </p:sp>
      <p:sp>
        <p:nvSpPr>
          <p:cNvPr id="1094" name="Google Shape;1094;g25b7794591d_2_524"/>
          <p:cNvSpPr txBox="1"/>
          <p:nvPr>
            <p:ph idx="5" type="body"/>
          </p:nvPr>
        </p:nvSpPr>
        <p:spPr>
          <a:xfrm>
            <a:off x="2363100" y="1362300"/>
            <a:ext cx="9384600" cy="417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60"/>
              <a:buNone/>
            </a:pPr>
            <a:r>
              <a:rPr lang="en-US" sz="2200"/>
              <a:t>Establish a safe environment where every person and their ideas are respected.</a:t>
            </a:r>
            <a:endParaRPr sz="2200"/>
          </a:p>
        </p:txBody>
      </p:sp>
      <p:sp>
        <p:nvSpPr>
          <p:cNvPr id="1095" name="Google Shape;1095;g25b7794591d_2_524"/>
          <p:cNvSpPr txBox="1"/>
          <p:nvPr>
            <p:ph idx="1" type="body"/>
          </p:nvPr>
        </p:nvSpPr>
        <p:spPr>
          <a:xfrm>
            <a:off x="2363100" y="3191097"/>
            <a:ext cx="8663700" cy="702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US" sz="1500"/>
              <a:t>Be present and engaged by being mentally and physically attentive, avoiding distractions, and actively participating in discussions.</a:t>
            </a:r>
            <a:endParaRPr sz="1500"/>
          </a:p>
          <a:p>
            <a:pPr indent="0" lvl="0" marL="0" rtl="0" algn="l">
              <a:lnSpc>
                <a:spcPct val="90000"/>
              </a:lnSpc>
              <a:spcBef>
                <a:spcPts val="0"/>
              </a:spcBef>
              <a:spcAft>
                <a:spcPts val="0"/>
              </a:spcAft>
              <a:buClr>
                <a:schemeClr val="dk1"/>
              </a:buClr>
              <a:buSzPts val="1100"/>
              <a:buFont typeface="Arial"/>
              <a:buNone/>
            </a:pPr>
            <a:r>
              <a:t/>
            </a:r>
            <a:endParaRPr sz="1500"/>
          </a:p>
          <a:p>
            <a:pPr indent="0" lvl="0" marL="0" rtl="0" algn="l">
              <a:lnSpc>
                <a:spcPct val="90000"/>
              </a:lnSpc>
              <a:spcBef>
                <a:spcPts val="0"/>
              </a:spcBef>
              <a:spcAft>
                <a:spcPts val="0"/>
              </a:spcAft>
              <a:buSzPts val="1800"/>
              <a:buNone/>
            </a:pPr>
            <a:r>
              <a:t/>
            </a:r>
            <a:endParaRPr sz="1500"/>
          </a:p>
        </p:txBody>
      </p:sp>
      <p:sp>
        <p:nvSpPr>
          <p:cNvPr id="1096" name="Google Shape;1096;g25b7794591d_2_524"/>
          <p:cNvSpPr txBox="1"/>
          <p:nvPr>
            <p:ph idx="5" type="body"/>
          </p:nvPr>
        </p:nvSpPr>
        <p:spPr>
          <a:xfrm>
            <a:off x="2363096" y="2733891"/>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Be present and engaged.</a:t>
            </a:r>
            <a:endParaRPr/>
          </a:p>
        </p:txBody>
      </p:sp>
      <p:sp>
        <p:nvSpPr>
          <p:cNvPr id="1097" name="Google Shape;1097;g25b7794591d_2_524"/>
          <p:cNvSpPr txBox="1"/>
          <p:nvPr>
            <p:ph idx="1" type="body"/>
          </p:nvPr>
        </p:nvSpPr>
        <p:spPr>
          <a:xfrm>
            <a:off x="2363100" y="4562697"/>
            <a:ext cx="8663700" cy="7020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61111"/>
              <a:buFont typeface="Arial"/>
              <a:buNone/>
            </a:pPr>
            <a:r>
              <a:rPr lang="en-US"/>
              <a:t>Ideas are the heart of a meaningful dialogue. Label the intention of your comments. For example, you</a:t>
            </a:r>
            <a:endParaRPr/>
          </a:p>
          <a:p>
            <a:pPr indent="0" lvl="0" marL="0" rtl="0" algn="l">
              <a:lnSpc>
                <a:spcPct val="90000"/>
              </a:lnSpc>
              <a:spcBef>
                <a:spcPts val="0"/>
              </a:spcBef>
              <a:spcAft>
                <a:spcPts val="0"/>
              </a:spcAft>
              <a:buClr>
                <a:schemeClr val="dk1"/>
              </a:buClr>
              <a:buSzPct val="61111"/>
              <a:buFont typeface="Arial"/>
              <a:buNone/>
            </a:pPr>
            <a:r>
              <a:rPr lang="en-US"/>
              <a:t>might say, “Here is one idea . . . ” or “One thought I have is . . . ” or “Here is a possible approach . . . ”</a:t>
            </a:r>
            <a:endParaRPr/>
          </a:p>
          <a:p>
            <a:pPr indent="0" lvl="0" marL="0" rtl="0" algn="l">
              <a:lnSpc>
                <a:spcPct val="90000"/>
              </a:lnSpc>
              <a:spcBef>
                <a:spcPts val="0"/>
              </a:spcBef>
              <a:spcAft>
                <a:spcPts val="0"/>
              </a:spcAft>
              <a:buSzPct val="100000"/>
              <a:buNone/>
            </a:pPr>
            <a:r>
              <a:t/>
            </a:r>
            <a:endParaRPr/>
          </a:p>
        </p:txBody>
      </p:sp>
      <p:sp>
        <p:nvSpPr>
          <p:cNvPr id="1098" name="Google Shape;1098;g25b7794591d_2_524"/>
          <p:cNvSpPr txBox="1"/>
          <p:nvPr>
            <p:ph idx="5" type="body"/>
          </p:nvPr>
        </p:nvSpPr>
        <p:spPr>
          <a:xfrm>
            <a:off x="2363096" y="4105491"/>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00000"/>
              </a:buClr>
              <a:buSzPts val="2400"/>
              <a:buFont typeface="Arial"/>
              <a:buNone/>
            </a:pPr>
            <a:r>
              <a:rPr lang="en-US"/>
              <a:t>Put Ideas on the Table</a:t>
            </a:r>
            <a:endParaRPr/>
          </a:p>
        </p:txBody>
      </p:sp>
      <p:sp>
        <p:nvSpPr>
          <p:cNvPr id="1099" name="Google Shape;1099;g25b7794591d_2_524"/>
          <p:cNvSpPr txBox="1"/>
          <p:nvPr>
            <p:ph idx="1" type="body"/>
          </p:nvPr>
        </p:nvSpPr>
        <p:spPr>
          <a:xfrm>
            <a:off x="2363100" y="5934297"/>
            <a:ext cx="8663700" cy="7020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61111"/>
              <a:buFont typeface="Arial"/>
              <a:buNone/>
            </a:pPr>
            <a:r>
              <a:rPr lang="en-US"/>
              <a:t>Assuming that others’ intentions are positive promotes and facilitates meaningful dialogue and eliminates</a:t>
            </a:r>
            <a:endParaRPr/>
          </a:p>
          <a:p>
            <a:pPr indent="0" lvl="0" marL="0" rtl="0" algn="l">
              <a:lnSpc>
                <a:spcPct val="90000"/>
              </a:lnSpc>
              <a:spcBef>
                <a:spcPts val="0"/>
              </a:spcBef>
              <a:spcAft>
                <a:spcPts val="0"/>
              </a:spcAft>
              <a:buClr>
                <a:schemeClr val="dk1"/>
              </a:buClr>
              <a:buSzPct val="61111"/>
              <a:buFont typeface="Arial"/>
              <a:buNone/>
            </a:pPr>
            <a:r>
              <a:rPr lang="en-US"/>
              <a:t>unintentional putdowns. Using positive intentions in your speech is one manifestation of this norm. </a:t>
            </a:r>
            <a:endParaRPr/>
          </a:p>
          <a:p>
            <a:pPr indent="0" lvl="0" marL="0" rtl="0" algn="l">
              <a:lnSpc>
                <a:spcPct val="90000"/>
              </a:lnSpc>
              <a:spcBef>
                <a:spcPts val="0"/>
              </a:spcBef>
              <a:spcAft>
                <a:spcPts val="0"/>
              </a:spcAft>
              <a:buSzPct val="100000"/>
              <a:buNone/>
            </a:pPr>
            <a:r>
              <a:t/>
            </a:r>
            <a:endParaRPr/>
          </a:p>
        </p:txBody>
      </p:sp>
      <p:sp>
        <p:nvSpPr>
          <p:cNvPr id="1100" name="Google Shape;1100;g25b7794591d_2_524"/>
          <p:cNvSpPr txBox="1"/>
          <p:nvPr>
            <p:ph idx="5" type="body"/>
          </p:nvPr>
        </p:nvSpPr>
        <p:spPr>
          <a:xfrm>
            <a:off x="2363096" y="5477091"/>
            <a:ext cx="8663700" cy="41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lang="en-US"/>
              <a:t>Presume positive intentions</a:t>
            </a:r>
            <a:endParaRPr/>
          </a:p>
        </p:txBody>
      </p:sp>
      <p:pic>
        <p:nvPicPr>
          <p:cNvPr id="1101" name="Google Shape;1101;g25b7794591d_2_524"/>
          <p:cNvPicPr preferRelativeResize="0"/>
          <p:nvPr/>
        </p:nvPicPr>
        <p:blipFill rotWithShape="1">
          <a:blip r:embed="rId3">
            <a:alphaModFix/>
          </a:blip>
          <a:srcRect b="0" l="0" r="0" t="0"/>
          <a:stretch/>
        </p:blipFill>
        <p:spPr>
          <a:xfrm>
            <a:off x="1016449" y="5341981"/>
            <a:ext cx="914400" cy="914400"/>
          </a:xfrm>
          <a:prstGeom prst="rect">
            <a:avLst/>
          </a:prstGeom>
          <a:noFill/>
          <a:ln>
            <a:noFill/>
          </a:ln>
        </p:spPr>
      </p:pic>
      <p:pic>
        <p:nvPicPr>
          <p:cNvPr id="1102" name="Google Shape;1102;g25b7794591d_2_524"/>
          <p:cNvPicPr preferRelativeResize="0"/>
          <p:nvPr/>
        </p:nvPicPr>
        <p:blipFill rotWithShape="1">
          <a:blip r:embed="rId4">
            <a:alphaModFix/>
          </a:blip>
          <a:srcRect b="0" l="0" r="0" t="0"/>
          <a:stretch/>
        </p:blipFill>
        <p:spPr>
          <a:xfrm>
            <a:off x="1029111" y="4154343"/>
            <a:ext cx="889077" cy="731520"/>
          </a:xfrm>
          <a:prstGeom prst="rect">
            <a:avLst/>
          </a:prstGeom>
          <a:noFill/>
          <a:ln>
            <a:noFill/>
          </a:ln>
        </p:spPr>
      </p:pic>
      <p:pic>
        <p:nvPicPr>
          <p:cNvPr id="1103" name="Google Shape;1103;g25b7794591d_2_524"/>
          <p:cNvPicPr preferRelativeResize="0"/>
          <p:nvPr/>
        </p:nvPicPr>
        <p:blipFill rotWithShape="1">
          <a:blip r:embed="rId5">
            <a:alphaModFix/>
          </a:blip>
          <a:srcRect b="0" l="0" r="0" t="0"/>
          <a:stretch/>
        </p:blipFill>
        <p:spPr>
          <a:xfrm>
            <a:off x="1016467" y="2733900"/>
            <a:ext cx="914400" cy="914400"/>
          </a:xfrm>
          <a:prstGeom prst="rect">
            <a:avLst/>
          </a:prstGeom>
          <a:noFill/>
          <a:ln>
            <a:noFill/>
          </a:ln>
        </p:spPr>
      </p:pic>
      <p:pic>
        <p:nvPicPr>
          <p:cNvPr id="1104" name="Google Shape;1104;g25b7794591d_2_524"/>
          <p:cNvPicPr preferRelativeResize="0"/>
          <p:nvPr/>
        </p:nvPicPr>
        <p:blipFill rotWithShape="1">
          <a:blip r:embed="rId6">
            <a:alphaModFix/>
          </a:blip>
          <a:srcRect b="0" l="0" r="0" t="0"/>
          <a:stretch/>
        </p:blipFill>
        <p:spPr>
          <a:xfrm>
            <a:off x="970756" y="1362305"/>
            <a:ext cx="1005840" cy="10058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g25aaf8a04b1_1_43"/>
          <p:cNvSpPr txBox="1"/>
          <p:nvPr>
            <p:ph type="title"/>
          </p:nvPr>
        </p:nvSpPr>
        <p:spPr>
          <a:xfrm>
            <a:off x="952504" y="367583"/>
            <a:ext cx="10475700" cy="90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a:t>Which One Doesn’t Belong?</a:t>
            </a:r>
            <a:endParaRPr/>
          </a:p>
        </p:txBody>
      </p:sp>
      <p:sp>
        <p:nvSpPr>
          <p:cNvPr id="1110" name="Google Shape;1110;g25aaf8a04b1_1_43"/>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111" name="Google Shape;1111;g25aaf8a04b1_1_43"/>
          <p:cNvGraphicFramePr/>
          <p:nvPr/>
        </p:nvGraphicFramePr>
        <p:xfrm>
          <a:off x="1177650" y="1671270"/>
          <a:ext cx="3000000" cy="3000000"/>
        </p:xfrm>
        <a:graphic>
          <a:graphicData uri="http://schemas.openxmlformats.org/drawingml/2006/table">
            <a:tbl>
              <a:tblPr>
                <a:noFill/>
                <a:tableStyleId>{07FD09CF-B04F-4AB4-9848-621941262475}</a:tableStyleId>
              </a:tblPr>
              <a:tblGrid>
                <a:gridCol w="4473575"/>
                <a:gridCol w="4460125"/>
              </a:tblGrid>
              <a:tr h="475500">
                <a:tc>
                  <a:txBody>
                    <a:bodyPr/>
                    <a:lstStyle/>
                    <a:p>
                      <a:pPr indent="0" lvl="0" marL="0" marR="0" rtl="0" algn="ctr">
                        <a:lnSpc>
                          <a:spcPct val="100000"/>
                        </a:lnSpc>
                        <a:spcBef>
                          <a:spcPts val="0"/>
                        </a:spcBef>
                        <a:spcAft>
                          <a:spcPts val="0"/>
                        </a:spcAft>
                        <a:buClr>
                          <a:schemeClr val="lt1"/>
                        </a:buClr>
                        <a:buSzPts val="1800"/>
                        <a:buFont typeface="Calibri"/>
                        <a:buNone/>
                      </a:pPr>
                      <a:r>
                        <a:t/>
                      </a:r>
                      <a:endParaRPr sz="1400" u="none" cap="none" strike="noStrike"/>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chemeClr val="lt1"/>
                        </a:buClr>
                        <a:buSzPts val="1800"/>
                        <a:buFont typeface="Calibri"/>
                        <a:buNone/>
                      </a:pPr>
                      <a:r>
                        <a:t/>
                      </a:r>
                      <a:endParaRPr sz="1400" u="none" cap="none" strike="noStrike"/>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accent3"/>
                    </a:solidFill>
                  </a:tcPr>
                </a:tc>
              </a:tr>
              <a:tr h="475500">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scaffolded</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prerequisite</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essential</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reteach</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pre-assessment</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vocabulary</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formal formative</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informal formative</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475500">
                <a:tc>
                  <a:txBody>
                    <a:bodyPr/>
                    <a:lstStyle/>
                    <a:p>
                      <a:pPr indent="0" lvl="0" marL="0" marR="0" rtl="0" algn="ctr">
                        <a:lnSpc>
                          <a:spcPct val="100000"/>
                        </a:lnSpc>
                        <a:spcBef>
                          <a:spcPts val="0"/>
                        </a:spcBef>
                        <a:spcAft>
                          <a:spcPts val="0"/>
                        </a:spcAft>
                        <a:buClr>
                          <a:srgbClr val="000000"/>
                        </a:buClr>
                        <a:buSzPts val="1800"/>
                        <a:buFont typeface="Calibri"/>
                        <a:buNone/>
                      </a:pPr>
                      <a:r>
                        <a:rPr lang="en-US" sz="1800" u="none" cap="none" strike="noStrike">
                          <a:solidFill>
                            <a:schemeClr val="dk2"/>
                          </a:solidFill>
                        </a:rPr>
                        <a:t>misconceptions</a:t>
                      </a:r>
                      <a:endParaRPr i="0"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2"/>
                          </a:solidFill>
                        </a:rPr>
                        <a:t>preview</a:t>
                      </a:r>
                      <a:endParaRPr sz="1800" u="none" cap="none" strike="noStrike">
                        <a:solidFill>
                          <a:schemeClr val="dk2"/>
                        </a:solidFill>
                      </a:endParaRPr>
                    </a:p>
                  </a:txBody>
                  <a:tcPr marT="91425" marB="91425" marR="91425" marL="91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bl>
          </a:graphicData>
        </a:graphic>
      </p:graphicFrame>
      <p:sp>
        <p:nvSpPr>
          <p:cNvPr id="1112" name="Google Shape;1112;g25aaf8a04b1_1_43"/>
          <p:cNvSpPr txBox="1"/>
          <p:nvPr/>
        </p:nvSpPr>
        <p:spPr>
          <a:xfrm>
            <a:off x="1177650" y="4922575"/>
            <a:ext cx="6985800" cy="1293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rgbClr val="000000"/>
              </a:buClr>
              <a:buSzPts val="2400"/>
              <a:buFont typeface="Calibri"/>
              <a:buAutoNum type="arabicPeriod"/>
            </a:pPr>
            <a:r>
              <a:rPr b="0" i="0" lang="en-US" sz="2400" u="none" cap="none" strike="noStrike">
                <a:solidFill>
                  <a:srgbClr val="000000"/>
                </a:solidFill>
                <a:latin typeface="Calibri"/>
                <a:ea typeface="Calibri"/>
                <a:cs typeface="Calibri"/>
                <a:sym typeface="Calibri"/>
              </a:rPr>
              <a:t>Think time for 30 seconds.</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AutoNum type="arabicPeriod"/>
            </a:pPr>
            <a:r>
              <a:rPr b="0" i="0" lang="en-US" sz="2400" u="none" cap="none" strike="noStrike">
                <a:solidFill>
                  <a:srgbClr val="000000"/>
                </a:solidFill>
                <a:latin typeface="Calibri"/>
                <a:ea typeface="Calibri"/>
                <a:cs typeface="Calibri"/>
                <a:sym typeface="Calibri"/>
              </a:rPr>
              <a:t>At 30 seconds, talk with a table partner </a:t>
            </a:r>
            <a:endParaRPr b="0"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about your choice and explain why. </a:t>
            </a:r>
            <a:endParaRPr b="0" i="0" sz="2400" u="none" cap="none" strike="noStrike">
              <a:solidFill>
                <a:srgbClr val="000000"/>
              </a:solidFill>
              <a:latin typeface="Calibri"/>
              <a:ea typeface="Calibri"/>
              <a:cs typeface="Calibri"/>
              <a:sym typeface="Calibri"/>
            </a:endParaRPr>
          </a:p>
        </p:txBody>
      </p:sp>
      <p:pic>
        <p:nvPicPr>
          <p:cNvPr descr="Possibly the easiest timer you'll ever use. Big easy to see numbers. Beeps when it reaches 0. Voted #1 by timer-timer.com - that's us :) http://timer-timer.com" id="1113" name="Google Shape;1113;g25aaf8a04b1_1_43" title="1 Minute Countdown Timer">
            <a:hlinkClick r:id="rId3"/>
          </p:cNvPr>
          <p:cNvPicPr preferRelativeResize="0"/>
          <p:nvPr/>
        </p:nvPicPr>
        <p:blipFill rotWithShape="1">
          <a:blip r:embed="rId4">
            <a:alphaModFix/>
          </a:blip>
          <a:srcRect b="0" l="0" r="0" t="0"/>
          <a:stretch/>
        </p:blipFill>
        <p:spPr>
          <a:xfrm>
            <a:off x="7063350" y="471182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1000"/>
                                        <p:tgtEl>
                                          <p:spTgt spid="1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g25aaf8a04b1_1_51"/>
          <p:cNvSpPr txBox="1"/>
          <p:nvPr>
            <p:ph idx="1" type="body"/>
          </p:nvPr>
        </p:nvSpPr>
        <p:spPr>
          <a:xfrm>
            <a:off x="871220" y="2432988"/>
            <a:ext cx="5041800" cy="36528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2000">
                <a:solidFill>
                  <a:schemeClr val="dk1"/>
                </a:solidFill>
                <a:latin typeface="Arial"/>
                <a:ea typeface="Arial"/>
                <a:cs typeface="Arial"/>
                <a:sym typeface="Arial"/>
              </a:rPr>
              <a:t>I am learning to provide “just-in-time” support on grade level standards to accelerate learning for all students grades K-12.</a:t>
            </a:r>
            <a:endParaRPr sz="2000"/>
          </a:p>
        </p:txBody>
      </p:sp>
      <p:sp>
        <p:nvSpPr>
          <p:cNvPr id="1120" name="Google Shape;1120;g25aaf8a04b1_1_5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21" name="Google Shape;1121;g25aaf8a04b1_1_51"/>
          <p:cNvSpPr txBox="1"/>
          <p:nvPr>
            <p:ph idx="2" type="body"/>
          </p:nvPr>
        </p:nvSpPr>
        <p:spPr>
          <a:xfrm>
            <a:off x="871219" y="1899666"/>
            <a:ext cx="5041800" cy="523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Learning Intention</a:t>
            </a:r>
            <a:endParaRPr/>
          </a:p>
        </p:txBody>
      </p:sp>
      <p:sp>
        <p:nvSpPr>
          <p:cNvPr id="1122" name="Google Shape;1122;g25aaf8a04b1_1_51"/>
          <p:cNvSpPr txBox="1"/>
          <p:nvPr>
            <p:ph idx="3" type="body"/>
          </p:nvPr>
        </p:nvSpPr>
        <p:spPr>
          <a:xfrm>
            <a:off x="6266180" y="2432988"/>
            <a:ext cx="5041800" cy="36528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0"/>
              </a:spcBef>
              <a:spcAft>
                <a:spcPts val="0"/>
              </a:spcAft>
              <a:buClr>
                <a:schemeClr val="dk1"/>
              </a:buClr>
              <a:buSzPts val="2000"/>
              <a:buChar char="●"/>
            </a:pPr>
            <a:r>
              <a:rPr lang="en-US" sz="2000">
                <a:solidFill>
                  <a:schemeClr val="dk1"/>
                </a:solidFill>
                <a:latin typeface="Arial"/>
                <a:ea typeface="Arial"/>
                <a:cs typeface="Arial"/>
                <a:sym typeface="Arial"/>
              </a:rPr>
              <a:t>I can identify components of accelerated learning. </a:t>
            </a:r>
            <a:endParaRPr sz="2000">
              <a:solidFill>
                <a:schemeClr val="dk1"/>
              </a:solidFill>
              <a:latin typeface="Arial"/>
              <a:ea typeface="Arial"/>
              <a:cs typeface="Arial"/>
              <a:sym typeface="Arial"/>
            </a:endParaRPr>
          </a:p>
          <a:p>
            <a:pPr indent="-355600" lvl="0" marL="457200" rtl="0" algn="l">
              <a:lnSpc>
                <a:spcPct val="115000"/>
              </a:lnSpc>
              <a:spcBef>
                <a:spcPts val="0"/>
              </a:spcBef>
              <a:spcAft>
                <a:spcPts val="0"/>
              </a:spcAft>
              <a:buClr>
                <a:schemeClr val="dk1"/>
              </a:buClr>
              <a:buSzPts val="2000"/>
              <a:buChar char="●"/>
            </a:pPr>
            <a:r>
              <a:rPr lang="en-US" sz="2000">
                <a:solidFill>
                  <a:schemeClr val="dk1"/>
                </a:solidFill>
                <a:latin typeface="Arial"/>
                <a:ea typeface="Arial"/>
                <a:cs typeface="Arial"/>
                <a:sym typeface="Arial"/>
              </a:rPr>
              <a:t>I can explain how the components are incorporated into the FCPS Acceleration Model.</a:t>
            </a:r>
            <a:endParaRPr sz="2000">
              <a:solidFill>
                <a:schemeClr val="dk1"/>
              </a:solidFill>
              <a:latin typeface="Arial"/>
              <a:ea typeface="Arial"/>
              <a:cs typeface="Arial"/>
              <a:sym typeface="Arial"/>
            </a:endParaRPr>
          </a:p>
          <a:p>
            <a:pPr indent="-355600" lvl="0" marL="457200" rtl="0" algn="l">
              <a:lnSpc>
                <a:spcPct val="115000"/>
              </a:lnSpc>
              <a:spcBef>
                <a:spcPts val="0"/>
              </a:spcBef>
              <a:spcAft>
                <a:spcPts val="0"/>
              </a:spcAft>
              <a:buClr>
                <a:schemeClr val="dk1"/>
              </a:buClr>
              <a:buSzPts val="2000"/>
              <a:buChar char="●"/>
            </a:pPr>
            <a:r>
              <a:rPr lang="en-US" sz="2000">
                <a:solidFill>
                  <a:schemeClr val="dk1"/>
                </a:solidFill>
                <a:latin typeface="Arial"/>
                <a:ea typeface="Arial"/>
                <a:cs typeface="Arial"/>
                <a:sym typeface="Arial"/>
              </a:rPr>
              <a:t>I can plan next steps to enhance my</a:t>
            </a:r>
            <a:r>
              <a:rPr lang="en-US" sz="2000">
                <a:latin typeface="Arial"/>
                <a:ea typeface="Arial"/>
                <a:cs typeface="Arial"/>
                <a:sym typeface="Arial"/>
              </a:rPr>
              <a:t> </a:t>
            </a:r>
            <a:r>
              <a:rPr lang="en-US" sz="2000">
                <a:solidFill>
                  <a:schemeClr val="dk1"/>
                </a:solidFill>
                <a:latin typeface="Arial"/>
                <a:ea typeface="Arial"/>
                <a:cs typeface="Arial"/>
                <a:sym typeface="Arial"/>
              </a:rPr>
              <a:t>instructional practices.</a:t>
            </a:r>
            <a:endParaRPr sz="2600"/>
          </a:p>
        </p:txBody>
      </p:sp>
      <p:sp>
        <p:nvSpPr>
          <p:cNvPr id="1123" name="Google Shape;1123;g25aaf8a04b1_1_51"/>
          <p:cNvSpPr txBox="1"/>
          <p:nvPr>
            <p:ph idx="4" type="body"/>
          </p:nvPr>
        </p:nvSpPr>
        <p:spPr>
          <a:xfrm>
            <a:off x="6266179" y="1899666"/>
            <a:ext cx="5041800" cy="523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Success Criteria</a:t>
            </a:r>
            <a:endParaRPr/>
          </a:p>
        </p:txBody>
      </p:sp>
      <p:sp>
        <p:nvSpPr>
          <p:cNvPr id="1124" name="Google Shape;1124;g25aaf8a04b1_1_51"/>
          <p:cNvSpPr txBox="1"/>
          <p:nvPr/>
        </p:nvSpPr>
        <p:spPr>
          <a:xfrm>
            <a:off x="561950" y="767075"/>
            <a:ext cx="6044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Visible Learning</a:t>
            </a:r>
            <a:endParaRPr b="1" i="0" sz="34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g25aaf8a04b1_1_61"/>
          <p:cNvSpPr txBox="1"/>
          <p:nvPr>
            <p:ph idx="1" type="body"/>
          </p:nvPr>
        </p:nvSpPr>
        <p:spPr>
          <a:xfrm>
            <a:off x="4143715" y="975409"/>
            <a:ext cx="7341000" cy="4503000"/>
          </a:xfrm>
          <a:prstGeom prst="rect">
            <a:avLst/>
          </a:prstGeom>
          <a:noFill/>
          <a:ln>
            <a:noFill/>
          </a:ln>
        </p:spPr>
        <p:txBody>
          <a:bodyPr anchorCtr="0" anchor="t" bIns="45700" lIns="91425" spcFirstLastPara="1" rIns="91425" wrap="square" tIns="45700">
            <a:normAutofit/>
          </a:bodyPr>
          <a:lstStyle/>
          <a:p>
            <a:pPr indent="-419100" lvl="0" marL="457200" rtl="0" algn="l">
              <a:lnSpc>
                <a:spcPct val="90000"/>
              </a:lnSpc>
              <a:spcBef>
                <a:spcPts val="0"/>
              </a:spcBef>
              <a:spcAft>
                <a:spcPts val="0"/>
              </a:spcAft>
              <a:buSzPts val="3000"/>
              <a:buAutoNum type="arabicPeriod"/>
            </a:pPr>
            <a:r>
              <a:rPr lang="en-US" sz="3000"/>
              <a:t>Grab an article from the middle of the table.</a:t>
            </a:r>
            <a:endParaRPr sz="3000"/>
          </a:p>
          <a:p>
            <a:pPr indent="-419100" lvl="0" marL="457200" rtl="0" algn="l">
              <a:lnSpc>
                <a:spcPct val="90000"/>
              </a:lnSpc>
              <a:spcBef>
                <a:spcPts val="0"/>
              </a:spcBef>
              <a:spcAft>
                <a:spcPts val="0"/>
              </a:spcAft>
              <a:buSzPts val="3000"/>
              <a:buAutoNum type="arabicPeriod"/>
            </a:pPr>
            <a:r>
              <a:rPr lang="en-US" sz="3000"/>
              <a:t>Find the step that coordinates with the number at the top of the article.</a:t>
            </a:r>
            <a:endParaRPr sz="3000"/>
          </a:p>
          <a:p>
            <a:pPr indent="-419100" lvl="0" marL="457200" rtl="0" algn="l">
              <a:lnSpc>
                <a:spcPct val="90000"/>
              </a:lnSpc>
              <a:spcBef>
                <a:spcPts val="0"/>
              </a:spcBef>
              <a:spcAft>
                <a:spcPts val="0"/>
              </a:spcAft>
              <a:buSzPts val="3000"/>
              <a:buAutoNum type="arabicPeriod"/>
            </a:pPr>
            <a:r>
              <a:rPr lang="en-US" sz="3000"/>
              <a:t>Independently read your assigned section and jot any important information on a post-it note. </a:t>
            </a:r>
            <a:endParaRPr sz="3000"/>
          </a:p>
          <a:p>
            <a:pPr indent="0" lvl="0" marL="0" rtl="0" algn="l">
              <a:lnSpc>
                <a:spcPct val="90000"/>
              </a:lnSpc>
              <a:spcBef>
                <a:spcPts val="0"/>
              </a:spcBef>
              <a:spcAft>
                <a:spcPts val="0"/>
              </a:spcAft>
              <a:buNone/>
            </a:pPr>
            <a:r>
              <a:t/>
            </a:r>
            <a:endParaRPr sz="3000"/>
          </a:p>
          <a:p>
            <a:pPr indent="0" lvl="0" marL="457200" rtl="0" algn="l">
              <a:lnSpc>
                <a:spcPct val="90000"/>
              </a:lnSpc>
              <a:spcBef>
                <a:spcPts val="0"/>
              </a:spcBef>
              <a:spcAft>
                <a:spcPts val="0"/>
              </a:spcAft>
              <a:buSzPts val="1800"/>
              <a:buNone/>
            </a:pPr>
            <a:r>
              <a:t/>
            </a:r>
            <a:endParaRPr/>
          </a:p>
        </p:txBody>
      </p:sp>
      <p:sp>
        <p:nvSpPr>
          <p:cNvPr id="1130" name="Google Shape;1130;g25aaf8a04b1_1_61"/>
          <p:cNvSpPr txBox="1"/>
          <p:nvPr>
            <p:ph type="title"/>
          </p:nvPr>
        </p:nvSpPr>
        <p:spPr>
          <a:xfrm>
            <a:off x="4206240" y="185484"/>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a:t>The Acceleration Framework</a:t>
            </a:r>
            <a:endParaRPr/>
          </a:p>
        </p:txBody>
      </p:sp>
      <p:sp>
        <p:nvSpPr>
          <p:cNvPr id="1131" name="Google Shape;1131;g25aaf8a04b1_1_6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132" name="Google Shape;1132;g25aaf8a04b1_1_61"/>
          <p:cNvPicPr preferRelativeResize="0"/>
          <p:nvPr/>
        </p:nvPicPr>
        <p:blipFill rotWithShape="1">
          <a:blip r:embed="rId3">
            <a:alphaModFix/>
          </a:blip>
          <a:srcRect b="0" l="0" r="0" t="0"/>
          <a:stretch/>
        </p:blipFill>
        <p:spPr>
          <a:xfrm>
            <a:off x="510000" y="1090738"/>
            <a:ext cx="3359525" cy="4272337"/>
          </a:xfrm>
          <a:prstGeom prst="rect">
            <a:avLst/>
          </a:prstGeom>
          <a:noFill/>
          <a:ln>
            <a:noFill/>
          </a:ln>
        </p:spPr>
      </p:pic>
      <p:sp>
        <p:nvSpPr>
          <p:cNvPr id="1133" name="Google Shape;1133;g25aaf8a04b1_1_61"/>
          <p:cNvSpPr/>
          <p:nvPr/>
        </p:nvSpPr>
        <p:spPr>
          <a:xfrm>
            <a:off x="0" y="6070950"/>
            <a:ext cx="11547300" cy="6846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134" name="Google Shape;1134;g25aaf8a04b1_1_61"/>
          <p:cNvCxnSpPr>
            <a:stCxn id="1133" idx="1"/>
            <a:endCxn id="1133" idx="3"/>
          </p:cNvCxnSpPr>
          <p:nvPr/>
        </p:nvCxnSpPr>
        <p:spPr>
          <a:xfrm>
            <a:off x="0" y="6413250"/>
            <a:ext cx="11547300" cy="0"/>
          </a:xfrm>
          <a:prstGeom prst="straightConnector1">
            <a:avLst/>
          </a:prstGeom>
          <a:noFill/>
          <a:ln cap="flat" cmpd="sng" w="44450">
            <a:solidFill>
              <a:schemeClr val="accent5"/>
            </a:solidFill>
            <a:prstDash val="dash"/>
            <a:miter lim="800000"/>
            <a:headEnd len="sm" w="sm" type="none"/>
            <a:tailEnd len="sm" w="sm" type="none"/>
          </a:ln>
        </p:spPr>
      </p:cxnSp>
      <p:pic>
        <p:nvPicPr>
          <p:cNvPr descr="Set a timer for 4 minutes. This 4 minute timer with alarm silently counts down to 00:00 and then alerts you with a gentle alarm sound.&#10;&#10;What Is the 4 Minute Timer?&#10;If you're looking for a timer to help you stay on track with your work, a 4 minute countdown is a great option. You can use it to break up your work time into manageable chunks, and it can also help you avoid getting bogged down with one task for too long.&#10;&#10;How to Set a 4 Minute Timer&#10;There are a few different ways to set a 4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4 Minute Alarm?&#10;This timer is perfect for work or study sessions. It's also great for any activity where you want to be sure to take a break every 4 minutes, such as cooking, laundry, or working out.&#10;&#10;Online Timer - https://timer.onlinealarmkur.com/en/" id="1135" name="Google Shape;1135;g25aaf8a04b1_1_61" title="4 Minute Timer">
            <a:hlinkClick r:id="rId4"/>
          </p:cNvPr>
          <p:cNvPicPr preferRelativeResize="0"/>
          <p:nvPr/>
        </p:nvPicPr>
        <p:blipFill>
          <a:blip r:embed="rId5">
            <a:alphaModFix/>
          </a:blip>
          <a:stretch>
            <a:fillRect/>
          </a:stretch>
        </p:blipFill>
        <p:spPr>
          <a:xfrm>
            <a:off x="7887325" y="448515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1000"/>
                                        <p:tgtEl>
                                          <p:spTgt spid="1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25aaf8a04b1_1_71"/>
          <p:cNvSpPr txBox="1"/>
          <p:nvPr>
            <p:ph idx="1" type="body"/>
          </p:nvPr>
        </p:nvSpPr>
        <p:spPr>
          <a:xfrm>
            <a:off x="4206240" y="1641059"/>
            <a:ext cx="7341000" cy="450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3000"/>
              <a:t>Share what you’ve learned. </a:t>
            </a:r>
            <a:endParaRPr sz="3000"/>
          </a:p>
          <a:p>
            <a:pPr indent="-419100" lvl="0" marL="457200" rtl="0" algn="l">
              <a:lnSpc>
                <a:spcPct val="90000"/>
              </a:lnSpc>
              <a:spcBef>
                <a:spcPts val="0"/>
              </a:spcBef>
              <a:spcAft>
                <a:spcPts val="0"/>
              </a:spcAft>
              <a:buSzPts val="3000"/>
              <a:buAutoNum type="arabicPeriod"/>
            </a:pPr>
            <a:r>
              <a:rPr lang="en-US" sz="3000"/>
              <a:t>Person 6 is the timekeeper.</a:t>
            </a:r>
            <a:endParaRPr sz="3000"/>
          </a:p>
          <a:p>
            <a:pPr indent="-419100" lvl="0" marL="457200" rtl="0" algn="l">
              <a:lnSpc>
                <a:spcPct val="90000"/>
              </a:lnSpc>
              <a:spcBef>
                <a:spcPts val="0"/>
              </a:spcBef>
              <a:spcAft>
                <a:spcPts val="0"/>
              </a:spcAft>
              <a:buSzPts val="3000"/>
              <a:buAutoNum type="arabicPeriod"/>
            </a:pPr>
            <a:r>
              <a:rPr lang="en-US" sz="3000"/>
              <a:t>Each person has 1 minute to share their expertise with the group.</a:t>
            </a:r>
            <a:endParaRPr sz="3000"/>
          </a:p>
          <a:p>
            <a:pPr indent="-419100" lvl="0" marL="457200" rtl="0" algn="l">
              <a:lnSpc>
                <a:spcPct val="90000"/>
              </a:lnSpc>
              <a:spcBef>
                <a:spcPts val="0"/>
              </a:spcBef>
              <a:spcAft>
                <a:spcPts val="0"/>
              </a:spcAft>
              <a:buSzPts val="3000"/>
              <a:buAutoNum type="arabicPeriod"/>
            </a:pPr>
            <a:r>
              <a:rPr lang="en-US" sz="3000"/>
              <a:t>Person 1 starts the conversation. </a:t>
            </a:r>
            <a:endParaRPr sz="3000"/>
          </a:p>
          <a:p>
            <a:pPr indent="-419100" lvl="0" marL="457200" rtl="0" algn="l">
              <a:lnSpc>
                <a:spcPct val="90000"/>
              </a:lnSpc>
              <a:spcBef>
                <a:spcPts val="0"/>
              </a:spcBef>
              <a:spcAft>
                <a:spcPts val="0"/>
              </a:spcAft>
              <a:buSzPts val="3000"/>
              <a:buAutoNum type="arabicPeriod"/>
            </a:pPr>
            <a:r>
              <a:rPr lang="en-US" sz="3000"/>
              <a:t>Every component should be discussed.  </a:t>
            </a:r>
            <a:endParaRPr sz="3000"/>
          </a:p>
          <a:p>
            <a:pPr indent="0" lvl="0" marL="457200" rtl="0" algn="l">
              <a:lnSpc>
                <a:spcPct val="90000"/>
              </a:lnSpc>
              <a:spcBef>
                <a:spcPts val="0"/>
              </a:spcBef>
              <a:spcAft>
                <a:spcPts val="0"/>
              </a:spcAft>
              <a:buSzPts val="1800"/>
              <a:buNone/>
            </a:pPr>
            <a:r>
              <a:t/>
            </a:r>
            <a:endParaRPr/>
          </a:p>
        </p:txBody>
      </p:sp>
      <p:sp>
        <p:nvSpPr>
          <p:cNvPr id="1141" name="Google Shape;1141;g25aaf8a04b1_1_71"/>
          <p:cNvSpPr txBox="1"/>
          <p:nvPr>
            <p:ph type="title"/>
          </p:nvPr>
        </p:nvSpPr>
        <p:spPr>
          <a:xfrm>
            <a:off x="4206240" y="688559"/>
            <a:ext cx="6400800" cy="90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a:t>The Acceleration Framework</a:t>
            </a:r>
            <a:endParaRPr/>
          </a:p>
        </p:txBody>
      </p:sp>
      <p:sp>
        <p:nvSpPr>
          <p:cNvPr id="1142" name="Google Shape;1142;g25aaf8a04b1_1_71"/>
          <p:cNvSpPr txBox="1"/>
          <p:nvPr>
            <p:ph idx="12" type="sldNum"/>
          </p:nvPr>
        </p:nvSpPr>
        <p:spPr>
          <a:xfrm>
            <a:off x="11331575" y="6423064"/>
            <a:ext cx="585900" cy="238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143" name="Google Shape;1143;g25aaf8a04b1_1_71"/>
          <p:cNvPicPr preferRelativeResize="0"/>
          <p:nvPr/>
        </p:nvPicPr>
        <p:blipFill rotWithShape="1">
          <a:blip r:embed="rId3">
            <a:alphaModFix/>
          </a:blip>
          <a:srcRect b="0" l="0" r="0" t="0"/>
          <a:stretch/>
        </p:blipFill>
        <p:spPr>
          <a:xfrm>
            <a:off x="510000" y="1090738"/>
            <a:ext cx="3359525" cy="4272337"/>
          </a:xfrm>
          <a:prstGeom prst="rect">
            <a:avLst/>
          </a:prstGeom>
          <a:noFill/>
          <a:ln>
            <a:noFill/>
          </a:ln>
        </p:spPr>
      </p:pic>
      <p:sp>
        <p:nvSpPr>
          <p:cNvPr id="1144" name="Google Shape;1144;g25aaf8a04b1_1_71"/>
          <p:cNvSpPr/>
          <p:nvPr/>
        </p:nvSpPr>
        <p:spPr>
          <a:xfrm>
            <a:off x="0" y="6070950"/>
            <a:ext cx="11547300" cy="6846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145" name="Google Shape;1145;g25aaf8a04b1_1_71"/>
          <p:cNvCxnSpPr>
            <a:stCxn id="1144" idx="1"/>
            <a:endCxn id="1144" idx="3"/>
          </p:cNvCxnSpPr>
          <p:nvPr/>
        </p:nvCxnSpPr>
        <p:spPr>
          <a:xfrm>
            <a:off x="0" y="6413250"/>
            <a:ext cx="11547300" cy="0"/>
          </a:xfrm>
          <a:prstGeom prst="straightConnector1">
            <a:avLst/>
          </a:prstGeom>
          <a:noFill/>
          <a:ln cap="flat" cmpd="sng" w="44450">
            <a:solidFill>
              <a:schemeClr val="accent5"/>
            </a:solidFill>
            <a:prstDash val="dash"/>
            <a:miter lim="800000"/>
            <a:headEnd len="sm" w="sm" type="none"/>
            <a:tailEnd len="sm" w="sm" type="none"/>
          </a:ln>
        </p:spPr>
      </p:cxnSp>
      <p:pic>
        <p:nvPicPr>
          <p:cNvPr descr="Set a timer for 6 minutes. This 6 minute timer with alarm silently counts down to 00:00 and then alerts you with a gentle alarm sound.&#10;&#10;What Is the 6 Minute Timer?&#10;If you're looking for a timer to help you stay on track with your work, a 6 minute countdown is a great option. You can use it to break up your work time into manageable chunks, and it can also help you avoid getting bogged down with one task for too long.&#10;&#10;How to Set a 6 Minute Timer&#10;There are a few different ways to set a 6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6 Minute Alarm?&#10;This timer is perfect for work or study sessions. It's also great for any activity where you want to be sure to take a break every 6 minutes, such as cooking, laundry, or working out.&#10;&#10;Online Timer - https://timer.onlinealarmkur.com/en/" id="1146" name="Google Shape;1146;g25aaf8a04b1_1_71" title="6 Minute Timer">
            <a:hlinkClick r:id="rId4"/>
          </p:cNvPr>
          <p:cNvPicPr preferRelativeResize="0"/>
          <p:nvPr/>
        </p:nvPicPr>
        <p:blipFill rotWithShape="1">
          <a:blip r:embed="rId5">
            <a:alphaModFix/>
          </a:blip>
          <a:srcRect b="0" l="0" r="0" t="0"/>
          <a:stretch/>
        </p:blipFill>
        <p:spPr>
          <a:xfrm>
            <a:off x="7719975" y="4555575"/>
            <a:ext cx="3048000" cy="1714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CPS">
  <a:themeElements>
    <a:clrScheme name="FCPS 2023">
      <a:dk1>
        <a:srgbClr val="1D3771"/>
      </a:dk1>
      <a:lt1>
        <a:srgbClr val="FFFFFF"/>
      </a:lt1>
      <a:dk2>
        <a:srgbClr val="000000"/>
      </a:dk2>
      <a:lt2>
        <a:srgbClr val="FFFFFF"/>
      </a:lt2>
      <a:accent1>
        <a:srgbClr val="0BD9D8"/>
      </a:accent1>
      <a:accent2>
        <a:srgbClr val="FD8040"/>
      </a:accent2>
      <a:accent3>
        <a:srgbClr val="009109"/>
      </a:accent3>
      <a:accent4>
        <a:srgbClr val="0057A8"/>
      </a:accent4>
      <a:accent5>
        <a:srgbClr val="F3A900"/>
      </a:accent5>
      <a:accent6>
        <a:srgbClr val="1D3771"/>
      </a:accent6>
      <a:hlink>
        <a:srgbClr val="0BD9D8"/>
      </a:hlink>
      <a:folHlink>
        <a:srgbClr val="F3A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CPS">
  <a:themeElements>
    <a:clrScheme name="FCPS 2023">
      <a:dk1>
        <a:srgbClr val="1D3771"/>
      </a:dk1>
      <a:lt1>
        <a:srgbClr val="FFFFFF"/>
      </a:lt1>
      <a:dk2>
        <a:srgbClr val="000000"/>
      </a:dk2>
      <a:lt2>
        <a:srgbClr val="FFFFFF"/>
      </a:lt2>
      <a:accent1>
        <a:srgbClr val="0BD9D8"/>
      </a:accent1>
      <a:accent2>
        <a:srgbClr val="FD8040"/>
      </a:accent2>
      <a:accent3>
        <a:srgbClr val="009109"/>
      </a:accent3>
      <a:accent4>
        <a:srgbClr val="0057A8"/>
      </a:accent4>
      <a:accent5>
        <a:srgbClr val="F3A900"/>
      </a:accent5>
      <a:accent6>
        <a:srgbClr val="1D3771"/>
      </a:accent6>
      <a:hlink>
        <a:srgbClr val="0BD9D8"/>
      </a:hlink>
      <a:folHlink>
        <a:srgbClr val="F3A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2023-07-19T01:21:13Z</dcterms:created>
  <dc:creator>Sohigian, Edie</dc:creator>
</cp:coreProperties>
</file>