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Century Gothic"/>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enturyGothic-regular.fntdata"/><Relationship Id="rId21" Type="http://schemas.openxmlformats.org/officeDocument/2006/relationships/slide" Target="slides/slide17.xml"/><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Welcome participants.</a:t>
            </a:r>
            <a:endParaRPr/>
          </a:p>
          <a:p>
            <a:pPr indent="0" lvl="0" marL="0" rtl="0" algn="l">
              <a:spcBef>
                <a:spcPts val="0"/>
              </a:spcBef>
              <a:spcAft>
                <a:spcPts val="0"/>
              </a:spcAft>
              <a:buNone/>
            </a:pPr>
            <a:r>
              <a:rPr lang="en-US"/>
              <a:t>Share name of presenters.</a:t>
            </a:r>
            <a:endParaRPr/>
          </a:p>
        </p:txBody>
      </p:sp>
      <p:sp>
        <p:nvSpPr>
          <p:cNvPr id="564" name="Google Shape;56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466b5ee129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2466b5ee129_1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Say first: Some of you may be </a:t>
            </a:r>
            <a:r>
              <a:rPr lang="en-US"/>
              <a:t>wondering…what is an Instructional Design Model, or IDM for short. In a nutshell, IDMs…(read the first three bullets).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After the third bullet: The OAS team used a variety of research-based resources to develop the models.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After the fourth bullet: E</a:t>
            </a:r>
            <a:r>
              <a:rPr lang="en-US"/>
              <a:t>mphasize these are not mandatory, but suggestions. The time allocations you will see embedded in the IDMs can be adapted to meet the particular needs of your school.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After the last bullet: The IDMs are resources to support schools in </a:t>
            </a:r>
            <a:r>
              <a:rPr lang="en-US"/>
              <a:t>incorporating</a:t>
            </a:r>
            <a:r>
              <a:rPr lang="en-US"/>
              <a:t> best </a:t>
            </a:r>
            <a:r>
              <a:rPr lang="en-US"/>
              <a:t>practices</a:t>
            </a:r>
            <a:r>
              <a:rPr lang="en-US"/>
              <a:t> in instruction across all </a:t>
            </a:r>
            <a:r>
              <a:rPr lang="en-US"/>
              <a:t>content</a:t>
            </a:r>
            <a:r>
              <a:rPr lang="en-US"/>
              <a:t> areas and good teaching strategies.</a:t>
            </a:r>
            <a:endParaRPr/>
          </a:p>
        </p:txBody>
      </p:sp>
      <p:sp>
        <p:nvSpPr>
          <p:cNvPr id="640" name="Google Shape;640;g2466b5ee129_1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5b6fd28742_7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25b6fd28742_7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Once you login into navigator, click on “math” on the left side and an announcement is posted at the top of the math page. </a:t>
            </a:r>
            <a:endParaRPr/>
          </a:p>
        </p:txBody>
      </p:sp>
      <p:sp>
        <p:nvSpPr>
          <p:cNvPr id="648" name="Google Shape;648;g25b6fd28742_7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To get us started, let’s reflect on what you currently have in place at your school for your instructional areas of math. Think about your school’s master schedule. What is the structure of your math block and how much time do you spend on each part? Record your thinking on the top half of the reflection handout (allow time for completion.)</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After teacher reflection, share out. Acknowledge positive things happening in classroom. “We are taking all of these ideas and putting them into a package.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(Teachers will complete a document with a series of questions which will require them to reflect on their current systems/practices they have in place for math addressed through the IDMs)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658" name="Google Shape;6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Using what you know about your classroom, select a math IDM you would like to explore on a deeper level (allow time for decision making)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your table there are copies of the IDMs’  There are four IDMs- two for whole group and two for small groups.   Choose one of the the IDMs to read. To help you in the analysis of the IDM, you are going to use a text coding strategy. </a:t>
            </a:r>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The text coding strategy you are going to use is called KNEW, NEW, Q. Use this strategy to identify </a:t>
            </a:r>
            <a:r>
              <a:rPr lang="en-US" sz="1100">
                <a:latin typeface="Arial"/>
                <a:ea typeface="Arial"/>
                <a:cs typeface="Arial"/>
                <a:sym typeface="Arial"/>
              </a:rPr>
              <a:t>items</a:t>
            </a:r>
            <a:r>
              <a:rPr lang="en-US" sz="1100">
                <a:latin typeface="Arial"/>
                <a:ea typeface="Arial"/>
                <a:cs typeface="Arial"/>
                <a:sym typeface="Arial"/>
              </a:rPr>
              <a:t> that you KNEW or are already implementing or </a:t>
            </a:r>
            <a:r>
              <a:rPr lang="en-US" sz="1100">
                <a:latin typeface="Arial"/>
                <a:ea typeface="Arial"/>
                <a:cs typeface="Arial"/>
                <a:sym typeface="Arial"/>
              </a:rPr>
              <a:t>items</a:t>
            </a:r>
            <a:r>
              <a:rPr lang="en-US" sz="1100">
                <a:latin typeface="Arial"/>
                <a:ea typeface="Arial"/>
                <a:cs typeface="Arial"/>
                <a:sym typeface="Arial"/>
              </a:rPr>
              <a:t> that are NEW or that you hadn’t considered before or would like to implement, or Q questions that you are </a:t>
            </a:r>
            <a:r>
              <a:rPr lang="en-US" sz="1100">
                <a:latin typeface="Arial"/>
                <a:ea typeface="Arial"/>
                <a:cs typeface="Arial"/>
                <a:sym typeface="Arial"/>
              </a:rPr>
              <a:t>wondering</a:t>
            </a:r>
            <a:r>
              <a:rPr lang="en-US" sz="1100">
                <a:latin typeface="Arial"/>
                <a:ea typeface="Arial"/>
                <a:cs typeface="Arial"/>
                <a:sym typeface="Arial"/>
              </a:rPr>
              <a:t> about and would like to know more.</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Go over the codes. If you have enough time you may read through more than one IDM</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rPr lang="en-US" sz="1100">
                <a:latin typeface="Arial"/>
                <a:ea typeface="Arial"/>
                <a:cs typeface="Arial"/>
                <a:sym typeface="Arial"/>
              </a:rPr>
              <a:t>Questions?</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Allow participants time to read the IDM and use the coding strategy.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After the participants have completed the reading (about 5-10 minutes) get their attention.</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Teachers will then share with their group.  As each team member shares, capture notes on your reflection sheet about each IDM.  </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668" name="Google Shape;66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24337cbc9ab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Share out with whole group. (3-5 minutes)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Now that you’ve had time to review your IDM, engage in a collaborative discussion with your colleagues about what </a:t>
            </a:r>
            <a:r>
              <a:rPr lang="en-US" sz="1100">
                <a:latin typeface="Arial"/>
                <a:ea typeface="Arial"/>
                <a:cs typeface="Arial"/>
                <a:sym typeface="Arial"/>
              </a:rPr>
              <a:t>you’ve read. Discuss your codes and share possible ideas for new school year..</a:t>
            </a:r>
            <a:endParaRPr/>
          </a:p>
        </p:txBody>
      </p:sp>
      <p:sp>
        <p:nvSpPr>
          <p:cNvPr id="679" name="Google Shape;679;g24337cbc9ab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5a9d30dcd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25a9d30dcd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Before leaving today, let us know which IDM would you most likely consider implementing into your current math practices for whole group. </a:t>
            </a:r>
            <a:endParaRPr/>
          </a:p>
        </p:txBody>
      </p:sp>
      <p:sp>
        <p:nvSpPr>
          <p:cNvPr id="690" name="Google Shape;690;g25a9d30dcd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5aac97772a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Review learning intention and success criteria. </a:t>
            </a:r>
            <a:endParaRPr/>
          </a:p>
          <a:p>
            <a:pPr indent="0" lvl="0" marL="0" rtl="0" algn="l">
              <a:spcBef>
                <a:spcPts val="0"/>
              </a:spcBef>
              <a:spcAft>
                <a:spcPts val="0"/>
              </a:spcAft>
              <a:buClr>
                <a:schemeClr val="dk1"/>
              </a:buClr>
              <a:buSzPts val="1100"/>
              <a:buFont typeface="Arial"/>
              <a:buNone/>
            </a:pPr>
            <a:r>
              <a:rPr lang="en-US"/>
              <a:t>Stand up if you can explain the purpose….</a:t>
            </a:r>
            <a:endParaRPr/>
          </a:p>
          <a:p>
            <a:pPr indent="0" lvl="0" marL="0" rtl="0" algn="l">
              <a:spcBef>
                <a:spcPts val="0"/>
              </a:spcBef>
              <a:spcAft>
                <a:spcPts val="0"/>
              </a:spcAft>
              <a:buClr>
                <a:schemeClr val="dk1"/>
              </a:buClr>
              <a:buSzPts val="1100"/>
              <a:buFont typeface="Arial"/>
              <a:buNone/>
            </a:pPr>
            <a:r>
              <a:rPr lang="en-US"/>
              <a:t>Stand up if you can describe how you might effectively implement….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Turn and talk to a neighbor about one thing you learned or would like to try.</a:t>
            </a:r>
            <a:endParaRPr/>
          </a:p>
          <a:p>
            <a:pPr indent="0" lvl="0" marL="0" rtl="0" algn="l">
              <a:spcBef>
                <a:spcPts val="0"/>
              </a:spcBef>
              <a:spcAft>
                <a:spcPts val="0"/>
              </a:spcAft>
              <a:buNone/>
            </a:pPr>
            <a:r>
              <a:t/>
            </a:r>
            <a:endParaRPr/>
          </a:p>
        </p:txBody>
      </p:sp>
      <p:sp>
        <p:nvSpPr>
          <p:cNvPr id="697" name="Google Shape;697;g25aac97772a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4337cbc9ab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Read mission</a:t>
            </a:r>
            <a:endParaRPr/>
          </a:p>
        </p:txBody>
      </p:sp>
      <p:sp>
        <p:nvSpPr>
          <p:cNvPr id="571" name="Google Shape;571;g24337cbc9ab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Share where IDMs fall in the strategic priorities. (student achievement) “These are our Strategic Priorities for the year. Math Instructional Design Models fall under the strategic priority of Student Achievement. “</a:t>
            </a:r>
            <a:endParaRPr/>
          </a:p>
        </p:txBody>
      </p:sp>
      <p:sp>
        <p:nvSpPr>
          <p:cNvPr id="577" name="Google Shape;577;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4bd0991df5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a:t>
            </a:r>
            <a:r>
              <a:rPr lang="en-US"/>
              <a:t>FCPS Professional Learning plan - focus area 3: accelerated learning.</a:t>
            </a:r>
            <a:endParaRPr/>
          </a:p>
          <a:p>
            <a:pPr indent="0" lvl="0" marL="0" rtl="0" algn="l">
              <a:spcBef>
                <a:spcPts val="0"/>
              </a:spcBef>
              <a:spcAft>
                <a:spcPts val="0"/>
              </a:spcAft>
              <a:buNone/>
            </a:pPr>
            <a:r>
              <a:rPr lang="en-US"/>
              <a:t>Read the part in green.</a:t>
            </a:r>
            <a:endParaRPr/>
          </a:p>
          <a:p>
            <a:pPr indent="0" lvl="0" marL="0" rtl="0" algn="l">
              <a:spcBef>
                <a:spcPts val="0"/>
              </a:spcBef>
              <a:spcAft>
                <a:spcPts val="0"/>
              </a:spcAft>
              <a:buNone/>
            </a:pPr>
            <a:r>
              <a:rPr lang="en-US"/>
              <a:t>The bolded piece is the part we are focusing on today.</a:t>
            </a:r>
            <a:endParaRPr/>
          </a:p>
        </p:txBody>
      </p:sp>
      <p:sp>
        <p:nvSpPr>
          <p:cNvPr id="584" name="Google Shape;584;g24bd0991df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4337cbc9ab_0_10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Share</a:t>
            </a:r>
            <a:r>
              <a:rPr lang="en-US"/>
              <a:t> norms for session today.</a:t>
            </a:r>
            <a:endParaRPr/>
          </a:p>
        </p:txBody>
      </p:sp>
      <p:sp>
        <p:nvSpPr>
          <p:cNvPr id="592" name="Google Shape;592;g24337cbc9ab_0_10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5b6fd28742_3_0:notes"/>
          <p:cNvSpPr txBox="1"/>
          <p:nvPr>
            <p:ph idx="1" type="body"/>
          </p:nvPr>
        </p:nvSpPr>
        <p:spPr>
          <a:xfrm>
            <a:off x="683428" y="4272197"/>
            <a:ext cx="5467500" cy="4047300"/>
          </a:xfrm>
          <a:prstGeom prst="rect">
            <a:avLst/>
          </a:prstGeom>
          <a:noFill/>
          <a:ln>
            <a:noFill/>
          </a:ln>
        </p:spPr>
        <p:txBody>
          <a:bodyPr anchorCtr="0" anchor="ctr" bIns="90725" lIns="90725" spcFirstLastPara="1" rIns="90725" wrap="square" tIns="90725">
            <a:noAutofit/>
          </a:bodyPr>
          <a:lstStyle/>
          <a:p>
            <a:pPr indent="0" lvl="0" marL="0" rtl="0" algn="l">
              <a:spcBef>
                <a:spcPts val="0"/>
              </a:spcBef>
              <a:spcAft>
                <a:spcPts val="0"/>
              </a:spcAft>
              <a:buNone/>
            </a:pPr>
            <a:r>
              <a:rPr lang="en-US" sz="1200"/>
              <a:t>Have a few people share out with the whole room.</a:t>
            </a:r>
            <a:endParaRPr sz="1200"/>
          </a:p>
          <a:p>
            <a:pPr indent="0" lvl="0" marL="0" rtl="0" algn="l">
              <a:spcBef>
                <a:spcPts val="0"/>
              </a:spcBef>
              <a:spcAft>
                <a:spcPts val="0"/>
              </a:spcAft>
              <a:buNone/>
            </a:pPr>
            <a:r>
              <a:rPr lang="en-US" sz="1200"/>
              <a:t>Then proceed to the next slide.</a:t>
            </a:r>
            <a:endParaRPr sz="1200"/>
          </a:p>
        </p:txBody>
      </p:sp>
      <p:sp>
        <p:nvSpPr>
          <p:cNvPr id="610" name="Google Shape;610;g25b6fd28742_3_0:notes"/>
          <p:cNvSpPr/>
          <p:nvPr>
            <p:ph idx="2" type="sldImg"/>
          </p:nvPr>
        </p:nvSpPr>
        <p:spPr>
          <a:xfrm>
            <a:off x="1139047" y="674557"/>
            <a:ext cx="4556100" cy="3372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5b6fd28742_3_5:notes"/>
          <p:cNvSpPr txBox="1"/>
          <p:nvPr>
            <p:ph idx="1" type="body"/>
          </p:nvPr>
        </p:nvSpPr>
        <p:spPr>
          <a:xfrm>
            <a:off x="683428" y="4272197"/>
            <a:ext cx="5467500" cy="4047300"/>
          </a:xfrm>
          <a:prstGeom prst="rect">
            <a:avLst/>
          </a:prstGeom>
          <a:noFill/>
          <a:ln>
            <a:noFill/>
          </a:ln>
        </p:spPr>
        <p:txBody>
          <a:bodyPr anchorCtr="0" anchor="ctr" bIns="90725" lIns="90725" spcFirstLastPara="1" rIns="90725" wrap="square" tIns="907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Show video clip for fun!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Have teachers solve and then have a few people share notices and wonderings with the whole room.</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What is feedback about story problem?</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Then proceed to the next slide.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617" name="Google Shape;617;g25b6fd28742_3_5:notes"/>
          <p:cNvSpPr/>
          <p:nvPr>
            <p:ph idx="2" type="sldImg"/>
          </p:nvPr>
        </p:nvSpPr>
        <p:spPr>
          <a:xfrm>
            <a:off x="1139047" y="674557"/>
            <a:ext cx="4556100" cy="3372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5b6fd28742_3_11:notes"/>
          <p:cNvSpPr txBox="1"/>
          <p:nvPr>
            <p:ph idx="1" type="body"/>
          </p:nvPr>
        </p:nvSpPr>
        <p:spPr>
          <a:xfrm>
            <a:off x="683428" y="4272197"/>
            <a:ext cx="5467500" cy="4047300"/>
          </a:xfrm>
          <a:prstGeom prst="rect">
            <a:avLst/>
          </a:prstGeom>
          <a:noFill/>
          <a:ln>
            <a:noFill/>
          </a:ln>
        </p:spPr>
        <p:txBody>
          <a:bodyPr anchorCtr="0" anchor="ctr" bIns="90725" lIns="90725" spcFirstLastPara="1" rIns="90725" wrap="square" tIns="907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Watch student solve in video.  Discuss strategy with partner.</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Final comments.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Purpose to bring to light - We need to be intentional when we are planning on how we can support students. When you first saw the fraction and multiplication, you might have felt like you didn’t know how to attack the problem. But by giving you context, it was easier. In this session, we are going to talk about Instructional Design models for math that can help us rethink how we might structure our math block in different ways to meet the needs of our students and still hit the rigor of the standard. </a:t>
            </a:r>
            <a:endParaRPr sz="1200">
              <a:solidFill>
                <a:schemeClr val="dk1"/>
              </a:solidFill>
            </a:endParaRPr>
          </a:p>
          <a:p>
            <a:pPr indent="0" lvl="0" marL="0" rtl="0" algn="l">
              <a:spcBef>
                <a:spcPts val="0"/>
              </a:spcBef>
              <a:spcAft>
                <a:spcPts val="0"/>
              </a:spcAft>
              <a:buNone/>
            </a:pPr>
            <a:r>
              <a:t/>
            </a:r>
            <a:endParaRPr sz="1200"/>
          </a:p>
        </p:txBody>
      </p:sp>
      <p:sp>
        <p:nvSpPr>
          <p:cNvPr id="625" name="Google Shape;625;g25b6fd28742_3_11:notes"/>
          <p:cNvSpPr/>
          <p:nvPr>
            <p:ph idx="2" type="sldImg"/>
          </p:nvPr>
        </p:nvSpPr>
        <p:spPr>
          <a:xfrm>
            <a:off x="1139047" y="674557"/>
            <a:ext cx="4556100" cy="3372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4a4c8b6e18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we move forward today, think about the problems you solved, how it made you feel, and how it connects to today’s learning. Review Learning Intention and Success Criteria.</a:t>
            </a:r>
            <a:endParaRPr/>
          </a:p>
        </p:txBody>
      </p:sp>
      <p:sp>
        <p:nvSpPr>
          <p:cNvPr id="632" name="Google Shape;632;g24a4c8b6e1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35.png"/><Relationship Id="rId4" Type="http://schemas.openxmlformats.org/officeDocument/2006/relationships/image" Target="../media/image34.png"/><Relationship Id="rId5" Type="http://schemas.openxmlformats.org/officeDocument/2006/relationships/image" Target="../media/image39.png"/><Relationship Id="rId6" Type="http://schemas.openxmlformats.org/officeDocument/2006/relationships/image" Target="../media/image4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7.png"/><Relationship Id="rId3" Type="http://schemas.openxmlformats.org/officeDocument/2006/relationships/image" Target="../media/image53.png"/><Relationship Id="rId4" Type="http://schemas.openxmlformats.org/officeDocument/2006/relationships/image" Target="../media/image37.png"/><Relationship Id="rId5" Type="http://schemas.openxmlformats.org/officeDocument/2006/relationships/image" Target="../media/image36.png"/><Relationship Id="rId6" Type="http://schemas.openxmlformats.org/officeDocument/2006/relationships/image" Target="../media/image3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 Id="rId3" Type="http://schemas.openxmlformats.org/officeDocument/2006/relationships/image" Target="../media/image45.png"/><Relationship Id="rId4" Type="http://schemas.openxmlformats.org/officeDocument/2006/relationships/image" Target="../media/image56.png"/><Relationship Id="rId5" Type="http://schemas.openxmlformats.org/officeDocument/2006/relationships/image" Target="../media/image46.png"/><Relationship Id="rId6" Type="http://schemas.openxmlformats.org/officeDocument/2006/relationships/image" Target="../media/image4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 Id="rId3" Type="http://schemas.openxmlformats.org/officeDocument/2006/relationships/image" Target="../media/image45.png"/><Relationship Id="rId4" Type="http://schemas.openxmlformats.org/officeDocument/2006/relationships/image" Target="../media/image56.png"/><Relationship Id="rId5" Type="http://schemas.openxmlformats.org/officeDocument/2006/relationships/image" Target="../media/image46.png"/><Relationship Id="rId6" Type="http://schemas.openxmlformats.org/officeDocument/2006/relationships/image" Target="../media/image4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7.jpg"/><Relationship Id="rId4" Type="http://schemas.openxmlformats.org/officeDocument/2006/relationships/image" Target="../media/image12.jpg"/><Relationship Id="rId10" Type="http://schemas.openxmlformats.org/officeDocument/2006/relationships/image" Target="../media/image3.png"/><Relationship Id="rId9" Type="http://schemas.openxmlformats.org/officeDocument/2006/relationships/image" Target="../media/image8.jpg"/><Relationship Id="rId5" Type="http://schemas.openxmlformats.org/officeDocument/2006/relationships/image" Target="../media/image11.jpg"/><Relationship Id="rId6" Type="http://schemas.openxmlformats.org/officeDocument/2006/relationships/image" Target="../media/image4.jpg"/><Relationship Id="rId7" Type="http://schemas.openxmlformats.org/officeDocument/2006/relationships/image" Target="../media/image1.jpg"/><Relationship Id="rId8" Type="http://schemas.openxmlformats.org/officeDocument/2006/relationships/image" Target="../media/image1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Content Slide - 1 Column">
  <p:cSld name="Simple Content Slide - 1 Column">
    <p:spTree>
      <p:nvGrpSpPr>
        <p:cNvPr id="14" name="Shape 14"/>
        <p:cNvGrpSpPr/>
        <p:nvPr/>
      </p:nvGrpSpPr>
      <p:grpSpPr>
        <a:xfrm>
          <a:off x="0" y="0"/>
          <a:ext cx="0" cy="0"/>
          <a:chOff x="0" y="0"/>
          <a:chExt cx="0" cy="0"/>
        </a:xfrm>
      </p:grpSpPr>
      <p:sp>
        <p:nvSpPr>
          <p:cNvPr id="15" name="Google Shape;15;p2"/>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1"/>
                </a:solidFill>
                <a:latin typeface="Calibri"/>
                <a:ea typeface="Calibri"/>
                <a:cs typeface="Calibri"/>
                <a:sym typeface="Calibri"/>
              </a:defRPr>
            </a:lvl1pPr>
            <a:lvl2pPr indent="0" lvl="1" marL="0" algn="r">
              <a:spcBef>
                <a:spcPts val="0"/>
              </a:spcBef>
              <a:buNone/>
              <a:defRPr b="0" i="0" sz="1200" u="none" cap="none" strike="noStrike">
                <a:solidFill>
                  <a:schemeClr val="dk1"/>
                </a:solidFill>
                <a:latin typeface="Calibri"/>
                <a:ea typeface="Calibri"/>
                <a:cs typeface="Calibri"/>
                <a:sym typeface="Calibri"/>
              </a:defRPr>
            </a:lvl2pPr>
            <a:lvl3pPr indent="0" lvl="2" marL="0" algn="r">
              <a:spcBef>
                <a:spcPts val="0"/>
              </a:spcBef>
              <a:buNone/>
              <a:defRPr b="0" i="0" sz="1200" u="none" cap="none" strike="noStrike">
                <a:solidFill>
                  <a:schemeClr val="dk1"/>
                </a:solidFill>
                <a:latin typeface="Calibri"/>
                <a:ea typeface="Calibri"/>
                <a:cs typeface="Calibri"/>
                <a:sym typeface="Calibri"/>
              </a:defRPr>
            </a:lvl3pPr>
            <a:lvl4pPr indent="0" lvl="3" marL="0" algn="r">
              <a:spcBef>
                <a:spcPts val="0"/>
              </a:spcBef>
              <a:buNone/>
              <a:defRPr b="0" i="0" sz="1200" u="none" cap="none" strike="noStrike">
                <a:solidFill>
                  <a:schemeClr val="dk1"/>
                </a:solidFill>
                <a:latin typeface="Calibri"/>
                <a:ea typeface="Calibri"/>
                <a:cs typeface="Calibri"/>
                <a:sym typeface="Calibri"/>
              </a:defRPr>
            </a:lvl4pPr>
            <a:lvl5pPr indent="0" lvl="4" marL="0" algn="r">
              <a:spcBef>
                <a:spcPts val="0"/>
              </a:spcBef>
              <a:buNone/>
              <a:defRPr b="0" i="0" sz="1200" u="none" cap="none" strike="noStrike">
                <a:solidFill>
                  <a:schemeClr val="dk1"/>
                </a:solidFill>
                <a:latin typeface="Calibri"/>
                <a:ea typeface="Calibri"/>
                <a:cs typeface="Calibri"/>
                <a:sym typeface="Calibri"/>
              </a:defRPr>
            </a:lvl5pPr>
            <a:lvl6pPr indent="0" lvl="5" marL="0" algn="r">
              <a:spcBef>
                <a:spcPts val="0"/>
              </a:spcBef>
              <a:buNone/>
              <a:defRPr b="0" i="0" sz="1200" u="none" cap="none" strike="noStrike">
                <a:solidFill>
                  <a:schemeClr val="dk1"/>
                </a:solidFill>
                <a:latin typeface="Calibri"/>
                <a:ea typeface="Calibri"/>
                <a:cs typeface="Calibri"/>
                <a:sym typeface="Calibri"/>
              </a:defRPr>
            </a:lvl6pPr>
            <a:lvl7pPr indent="0" lvl="6" marL="0" algn="r">
              <a:spcBef>
                <a:spcPts val="0"/>
              </a:spcBef>
              <a:buNone/>
              <a:defRPr b="0" i="0" sz="1200" u="none" cap="none" strike="noStrike">
                <a:solidFill>
                  <a:schemeClr val="dk1"/>
                </a:solidFill>
                <a:latin typeface="Calibri"/>
                <a:ea typeface="Calibri"/>
                <a:cs typeface="Calibri"/>
                <a:sym typeface="Calibri"/>
              </a:defRPr>
            </a:lvl7pPr>
            <a:lvl8pPr indent="0" lvl="7" marL="0" algn="r">
              <a:spcBef>
                <a:spcPts val="0"/>
              </a:spcBef>
              <a:buNone/>
              <a:defRPr b="0" i="0" sz="1200" u="none" cap="none" strike="noStrike">
                <a:solidFill>
                  <a:schemeClr val="dk1"/>
                </a:solidFill>
                <a:latin typeface="Calibri"/>
                <a:ea typeface="Calibri"/>
                <a:cs typeface="Calibri"/>
                <a:sym typeface="Calibri"/>
              </a:defRPr>
            </a:lvl8pPr>
            <a:lvl9pPr indent="0" lvl="8" mar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2"/>
          <p:cNvSpPr txBox="1"/>
          <p:nvPr>
            <p:ph idx="1" type="body"/>
          </p:nvPr>
        </p:nvSpPr>
        <p:spPr>
          <a:xfrm>
            <a:off x="871220" y="1495764"/>
            <a:ext cx="10475700" cy="4742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accent6"/>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Photo - Left">
  <p:cSld name="Custom Photo - Left">
    <p:spTree>
      <p:nvGrpSpPr>
        <p:cNvPr id="76" name="Shape 76"/>
        <p:cNvGrpSpPr/>
        <p:nvPr/>
      </p:nvGrpSpPr>
      <p:grpSpPr>
        <a:xfrm>
          <a:off x="0" y="0"/>
          <a:ext cx="0" cy="0"/>
          <a:chOff x="0" y="0"/>
          <a:chExt cx="0" cy="0"/>
        </a:xfrm>
      </p:grpSpPr>
      <p:sp>
        <p:nvSpPr>
          <p:cNvPr id="77" name="Google Shape;77;p11"/>
          <p:cNvSpPr/>
          <p:nvPr/>
        </p:nvSpPr>
        <p:spPr>
          <a:xfrm>
            <a:off x="0" y="0"/>
            <a:ext cx="37038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ph idx="2" type="pic"/>
          </p:nvPr>
        </p:nvSpPr>
        <p:spPr>
          <a:xfrm>
            <a:off x="644732" y="713959"/>
            <a:ext cx="3359400" cy="5430000"/>
          </a:xfrm>
          <a:prstGeom prst="rect">
            <a:avLst/>
          </a:prstGeom>
          <a:solidFill>
            <a:srgbClr val="D8D8D8"/>
          </a:solidFill>
          <a:ln>
            <a:noFill/>
          </a:ln>
        </p:spPr>
      </p:sp>
      <p:sp>
        <p:nvSpPr>
          <p:cNvPr id="79" name="Google Shape;79;p11"/>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1"/>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1"/>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Custom Photo">
  <p:cSld name="Quote - Custom Photo">
    <p:spTree>
      <p:nvGrpSpPr>
        <p:cNvPr id="82" name="Shape 82"/>
        <p:cNvGrpSpPr/>
        <p:nvPr/>
      </p:nvGrpSpPr>
      <p:grpSpPr>
        <a:xfrm>
          <a:off x="0" y="0"/>
          <a:ext cx="0" cy="0"/>
          <a:chOff x="0" y="0"/>
          <a:chExt cx="0" cy="0"/>
        </a:xfrm>
      </p:grpSpPr>
      <p:sp>
        <p:nvSpPr>
          <p:cNvPr id="83" name="Google Shape;83;p12"/>
          <p:cNvSpPr/>
          <p:nvPr/>
        </p:nvSpPr>
        <p:spPr>
          <a:xfrm>
            <a:off x="4648200" y="1465284"/>
            <a:ext cx="7543800" cy="4324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2"/>
          <p:cNvSpPr/>
          <p:nvPr>
            <p:ph idx="2" type="pic"/>
          </p:nvPr>
        </p:nvSpPr>
        <p:spPr>
          <a:xfrm>
            <a:off x="4953001" y="0"/>
            <a:ext cx="3467100" cy="6858000"/>
          </a:xfrm>
          <a:prstGeom prst="rect">
            <a:avLst/>
          </a:prstGeom>
          <a:solidFill>
            <a:srgbClr val="D8D8D8"/>
          </a:solidFill>
          <a:ln>
            <a:noFill/>
          </a:ln>
        </p:spPr>
      </p:sp>
      <p:sp>
        <p:nvSpPr>
          <p:cNvPr id="85" name="Google Shape;85;p12"/>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12"/>
          <p:cNvSpPr txBox="1"/>
          <p:nvPr>
            <p:ph type="title"/>
          </p:nvPr>
        </p:nvSpPr>
        <p:spPr>
          <a:xfrm>
            <a:off x="866139" y="578403"/>
            <a:ext cx="3392100" cy="1717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 type="body"/>
          </p:nvPr>
        </p:nvSpPr>
        <p:spPr>
          <a:xfrm>
            <a:off x="876299" y="2296160"/>
            <a:ext cx="3366900" cy="412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chemeClr val="dk1"/>
                </a:solidFill>
              </a:defRPr>
            </a:lvl2pPr>
            <a:lvl3pPr indent="-317500" lvl="2" marL="1371600" algn="l">
              <a:lnSpc>
                <a:spcPct val="90000"/>
              </a:lnSpc>
              <a:spcBef>
                <a:spcPts val="0"/>
              </a:spcBef>
              <a:spcAft>
                <a:spcPts val="0"/>
              </a:spcAft>
              <a:buSzPts val="1400"/>
              <a:buChar char="•"/>
              <a:defRPr>
                <a:solidFill>
                  <a:schemeClr val="dk1"/>
                </a:solidFill>
              </a:defRPr>
            </a:lvl3pPr>
            <a:lvl4pPr indent="-304800" lvl="3" marL="1828800" algn="l">
              <a:lnSpc>
                <a:spcPct val="90000"/>
              </a:lnSpc>
              <a:spcBef>
                <a:spcPts val="0"/>
              </a:spcBef>
              <a:spcAft>
                <a:spcPts val="0"/>
              </a:spcAft>
              <a:buSzPts val="1200"/>
              <a:buChar char="•"/>
              <a:defRPr>
                <a:solidFill>
                  <a:schemeClr val="dk1"/>
                </a:solidFill>
              </a:defRPr>
            </a:lvl4pPr>
            <a:lvl5pPr indent="-304800" lvl="4" marL="2286000" algn="l">
              <a:lnSpc>
                <a:spcPct val="90000"/>
              </a:lnSpc>
              <a:spcBef>
                <a:spcPts val="0"/>
              </a:spcBef>
              <a:spcAft>
                <a:spcPts val="0"/>
              </a:spcAft>
              <a:buSzPts val="12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Open quotation mark with solid fill" id="88" name="Google Shape;88;p12"/>
          <p:cNvPicPr preferRelativeResize="0"/>
          <p:nvPr/>
        </p:nvPicPr>
        <p:blipFill rotWithShape="1">
          <a:blip r:embed="rId2">
            <a:alphaModFix/>
          </a:blip>
          <a:srcRect b="0" l="0" r="0" t="0"/>
          <a:stretch/>
        </p:blipFill>
        <p:spPr>
          <a:xfrm>
            <a:off x="8359774" y="1322369"/>
            <a:ext cx="1466850" cy="1466850"/>
          </a:xfrm>
          <a:prstGeom prst="rect">
            <a:avLst/>
          </a:prstGeom>
          <a:noFill/>
          <a:ln>
            <a:noFill/>
          </a:ln>
        </p:spPr>
      </p:pic>
      <p:sp>
        <p:nvSpPr>
          <p:cNvPr id="89" name="Google Shape;89;p12"/>
          <p:cNvSpPr txBox="1"/>
          <p:nvPr>
            <p:ph idx="3" type="body"/>
          </p:nvPr>
        </p:nvSpPr>
        <p:spPr>
          <a:xfrm>
            <a:off x="8610600" y="2549488"/>
            <a:ext cx="2952900" cy="267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3 Coulmn - Custom Photo" showMasterSp="0">
  <p:cSld name="Horizontal 3 Coulmn - Custom Photo">
    <p:spTree>
      <p:nvGrpSpPr>
        <p:cNvPr id="90" name="Shape 90"/>
        <p:cNvGrpSpPr/>
        <p:nvPr/>
      </p:nvGrpSpPr>
      <p:grpSpPr>
        <a:xfrm>
          <a:off x="0" y="0"/>
          <a:ext cx="0" cy="0"/>
          <a:chOff x="0" y="0"/>
          <a:chExt cx="0" cy="0"/>
        </a:xfrm>
      </p:grpSpPr>
      <p:sp>
        <p:nvSpPr>
          <p:cNvPr id="91" name="Google Shape;91;p13"/>
          <p:cNvSpPr txBox="1"/>
          <p:nvPr>
            <p:ph idx="1" type="body"/>
          </p:nvPr>
        </p:nvSpPr>
        <p:spPr>
          <a:xfrm>
            <a:off x="871219" y="4210050"/>
            <a:ext cx="3071700" cy="2213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rgbClr val="000000"/>
                </a:solidFill>
              </a:defRPr>
            </a:lvl2pPr>
            <a:lvl3pPr indent="-317500" lvl="2" marL="1371600" algn="l">
              <a:lnSpc>
                <a:spcPct val="90000"/>
              </a:lnSpc>
              <a:spcBef>
                <a:spcPts val="0"/>
              </a:spcBef>
              <a:spcAft>
                <a:spcPts val="0"/>
              </a:spcAft>
              <a:buSzPts val="1400"/>
              <a:buChar char="•"/>
              <a:defRPr>
                <a:solidFill>
                  <a:srgbClr val="000000"/>
                </a:solidFill>
              </a:defRPr>
            </a:lvl3pPr>
            <a:lvl4pPr indent="-304800" lvl="3" marL="1828800" algn="l">
              <a:lnSpc>
                <a:spcPct val="90000"/>
              </a:lnSpc>
              <a:spcBef>
                <a:spcPts val="0"/>
              </a:spcBef>
              <a:spcAft>
                <a:spcPts val="0"/>
              </a:spcAft>
              <a:buSzPts val="1200"/>
              <a:buChar char="•"/>
              <a:defRPr>
                <a:solidFill>
                  <a:srgbClr val="000000"/>
                </a:solidFill>
              </a:defRPr>
            </a:lvl4pPr>
            <a:lvl5pPr indent="-304800" lvl="4" marL="2286000" algn="l">
              <a:lnSpc>
                <a:spcPct val="90000"/>
              </a:lnSpc>
              <a:spcBef>
                <a:spcPts val="0"/>
              </a:spcBef>
              <a:spcAft>
                <a:spcPts val="0"/>
              </a:spcAft>
              <a:buSzPts val="12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3"/>
          <p:cNvSpPr txBox="1"/>
          <p:nvPr>
            <p:ph type="title"/>
          </p:nvPr>
        </p:nvSpPr>
        <p:spPr>
          <a:xfrm>
            <a:off x="858520" y="2890460"/>
            <a:ext cx="10442700" cy="107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3"/>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000000"/>
                </a:solidFill>
                <a:latin typeface="Calibri"/>
                <a:ea typeface="Calibri"/>
                <a:cs typeface="Calibri"/>
                <a:sym typeface="Calibri"/>
              </a:defRPr>
            </a:lvl1pPr>
            <a:lvl2pPr indent="0" lvl="1" marL="0" algn="r">
              <a:spcBef>
                <a:spcPts val="0"/>
              </a:spcBef>
              <a:buNone/>
              <a:defRPr sz="1200">
                <a:solidFill>
                  <a:srgbClr val="000000"/>
                </a:solidFill>
                <a:latin typeface="Calibri"/>
                <a:ea typeface="Calibri"/>
                <a:cs typeface="Calibri"/>
                <a:sym typeface="Calibri"/>
              </a:defRPr>
            </a:lvl2pPr>
            <a:lvl3pPr indent="0" lvl="2" marL="0" algn="r">
              <a:spcBef>
                <a:spcPts val="0"/>
              </a:spcBef>
              <a:buNone/>
              <a:defRPr sz="1200">
                <a:solidFill>
                  <a:srgbClr val="000000"/>
                </a:solidFill>
                <a:latin typeface="Calibri"/>
                <a:ea typeface="Calibri"/>
                <a:cs typeface="Calibri"/>
                <a:sym typeface="Calibri"/>
              </a:defRPr>
            </a:lvl3pPr>
            <a:lvl4pPr indent="0" lvl="3" marL="0" algn="r">
              <a:spcBef>
                <a:spcPts val="0"/>
              </a:spcBef>
              <a:buNone/>
              <a:defRPr sz="1200">
                <a:solidFill>
                  <a:srgbClr val="000000"/>
                </a:solidFill>
                <a:latin typeface="Calibri"/>
                <a:ea typeface="Calibri"/>
                <a:cs typeface="Calibri"/>
                <a:sym typeface="Calibri"/>
              </a:defRPr>
            </a:lvl4pPr>
            <a:lvl5pPr indent="0" lvl="4" marL="0" algn="r">
              <a:spcBef>
                <a:spcPts val="0"/>
              </a:spcBef>
              <a:buNone/>
              <a:defRPr sz="1200">
                <a:solidFill>
                  <a:srgbClr val="000000"/>
                </a:solidFill>
                <a:latin typeface="Calibri"/>
                <a:ea typeface="Calibri"/>
                <a:cs typeface="Calibri"/>
                <a:sym typeface="Calibri"/>
              </a:defRPr>
            </a:lvl5pPr>
            <a:lvl6pPr indent="0" lvl="5" marL="0" algn="r">
              <a:spcBef>
                <a:spcPts val="0"/>
              </a:spcBef>
              <a:buNone/>
              <a:defRPr sz="1200">
                <a:solidFill>
                  <a:srgbClr val="000000"/>
                </a:solidFill>
                <a:latin typeface="Calibri"/>
                <a:ea typeface="Calibri"/>
                <a:cs typeface="Calibri"/>
                <a:sym typeface="Calibri"/>
              </a:defRPr>
            </a:lvl6pPr>
            <a:lvl7pPr indent="0" lvl="6" marL="0" algn="r">
              <a:spcBef>
                <a:spcPts val="0"/>
              </a:spcBef>
              <a:buNone/>
              <a:defRPr sz="1200">
                <a:solidFill>
                  <a:srgbClr val="000000"/>
                </a:solidFill>
                <a:latin typeface="Calibri"/>
                <a:ea typeface="Calibri"/>
                <a:cs typeface="Calibri"/>
                <a:sym typeface="Calibri"/>
              </a:defRPr>
            </a:lvl7pPr>
            <a:lvl8pPr indent="0" lvl="7" marL="0" algn="r">
              <a:spcBef>
                <a:spcPts val="0"/>
              </a:spcBef>
              <a:buNone/>
              <a:defRPr sz="1200">
                <a:solidFill>
                  <a:srgbClr val="000000"/>
                </a:solidFill>
                <a:latin typeface="Calibri"/>
                <a:ea typeface="Calibri"/>
                <a:cs typeface="Calibri"/>
                <a:sym typeface="Calibri"/>
              </a:defRPr>
            </a:lvl8pPr>
            <a:lvl9pPr indent="0" lvl="8" marL="0" algn="r">
              <a:spcBef>
                <a:spcPts val="0"/>
              </a:spcBef>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4" name="Google Shape;94;p13"/>
          <p:cNvSpPr txBox="1"/>
          <p:nvPr>
            <p:ph idx="2" type="body"/>
          </p:nvPr>
        </p:nvSpPr>
        <p:spPr>
          <a:xfrm>
            <a:off x="4576445" y="4210050"/>
            <a:ext cx="3071700" cy="2213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rgbClr val="000000"/>
                </a:solidFill>
              </a:defRPr>
            </a:lvl2pPr>
            <a:lvl3pPr indent="-317500" lvl="2" marL="1371600" algn="l">
              <a:lnSpc>
                <a:spcPct val="90000"/>
              </a:lnSpc>
              <a:spcBef>
                <a:spcPts val="0"/>
              </a:spcBef>
              <a:spcAft>
                <a:spcPts val="0"/>
              </a:spcAft>
              <a:buSzPts val="1400"/>
              <a:buChar char="•"/>
              <a:defRPr>
                <a:solidFill>
                  <a:srgbClr val="000000"/>
                </a:solidFill>
              </a:defRPr>
            </a:lvl3pPr>
            <a:lvl4pPr indent="-304800" lvl="3" marL="1828800" algn="l">
              <a:lnSpc>
                <a:spcPct val="90000"/>
              </a:lnSpc>
              <a:spcBef>
                <a:spcPts val="0"/>
              </a:spcBef>
              <a:spcAft>
                <a:spcPts val="0"/>
              </a:spcAft>
              <a:buSzPts val="1200"/>
              <a:buChar char="•"/>
              <a:defRPr>
                <a:solidFill>
                  <a:srgbClr val="000000"/>
                </a:solidFill>
              </a:defRPr>
            </a:lvl4pPr>
            <a:lvl5pPr indent="-304800" lvl="4" marL="2286000" algn="l">
              <a:lnSpc>
                <a:spcPct val="90000"/>
              </a:lnSpc>
              <a:spcBef>
                <a:spcPts val="0"/>
              </a:spcBef>
              <a:spcAft>
                <a:spcPts val="0"/>
              </a:spcAft>
              <a:buSzPts val="12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3"/>
          <p:cNvSpPr txBox="1"/>
          <p:nvPr>
            <p:ph idx="3" type="body"/>
          </p:nvPr>
        </p:nvSpPr>
        <p:spPr>
          <a:xfrm>
            <a:off x="8226110" y="4210050"/>
            <a:ext cx="3071700" cy="2213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rgbClr val="000000"/>
                </a:solidFill>
              </a:defRPr>
            </a:lvl2pPr>
            <a:lvl3pPr indent="-317500" lvl="2" marL="1371600" algn="l">
              <a:lnSpc>
                <a:spcPct val="90000"/>
              </a:lnSpc>
              <a:spcBef>
                <a:spcPts val="0"/>
              </a:spcBef>
              <a:spcAft>
                <a:spcPts val="0"/>
              </a:spcAft>
              <a:buSzPts val="1400"/>
              <a:buChar char="•"/>
              <a:defRPr>
                <a:solidFill>
                  <a:srgbClr val="000000"/>
                </a:solidFill>
              </a:defRPr>
            </a:lvl3pPr>
            <a:lvl4pPr indent="-304800" lvl="3" marL="1828800" algn="l">
              <a:lnSpc>
                <a:spcPct val="90000"/>
              </a:lnSpc>
              <a:spcBef>
                <a:spcPts val="0"/>
              </a:spcBef>
              <a:spcAft>
                <a:spcPts val="0"/>
              </a:spcAft>
              <a:buSzPts val="1200"/>
              <a:buChar char="•"/>
              <a:defRPr>
                <a:solidFill>
                  <a:srgbClr val="000000"/>
                </a:solidFill>
              </a:defRPr>
            </a:lvl4pPr>
            <a:lvl5pPr indent="-304800" lvl="4" marL="2286000" algn="l">
              <a:lnSpc>
                <a:spcPct val="90000"/>
              </a:lnSpc>
              <a:spcBef>
                <a:spcPts val="0"/>
              </a:spcBef>
              <a:spcAft>
                <a:spcPts val="0"/>
              </a:spcAft>
              <a:buSzPts val="12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6" name="Google Shape;96;p13"/>
          <p:cNvCxnSpPr/>
          <p:nvPr/>
        </p:nvCxnSpPr>
        <p:spPr>
          <a:xfrm>
            <a:off x="4262120" y="4210050"/>
            <a:ext cx="0" cy="2213100"/>
          </a:xfrm>
          <a:prstGeom prst="straightConnector1">
            <a:avLst/>
          </a:prstGeom>
          <a:noFill/>
          <a:ln cap="flat" cmpd="sng" w="9525">
            <a:solidFill>
              <a:schemeClr val="accent4"/>
            </a:solidFill>
            <a:prstDash val="solid"/>
            <a:miter lim="800000"/>
            <a:headEnd len="sm" w="sm" type="none"/>
            <a:tailEnd len="sm" w="sm" type="none"/>
          </a:ln>
        </p:spPr>
      </p:cxnSp>
      <p:cxnSp>
        <p:nvCxnSpPr>
          <p:cNvPr id="97" name="Google Shape;97;p13"/>
          <p:cNvCxnSpPr/>
          <p:nvPr/>
        </p:nvCxnSpPr>
        <p:spPr>
          <a:xfrm>
            <a:off x="7945120" y="4210050"/>
            <a:ext cx="0" cy="2213100"/>
          </a:xfrm>
          <a:prstGeom prst="straightConnector1">
            <a:avLst/>
          </a:prstGeom>
          <a:noFill/>
          <a:ln cap="flat" cmpd="sng" w="9525">
            <a:solidFill>
              <a:schemeClr val="accent4"/>
            </a:solidFill>
            <a:prstDash val="solid"/>
            <a:miter lim="800000"/>
            <a:headEnd len="sm" w="sm" type="none"/>
            <a:tailEnd len="sm" w="sm" type="none"/>
          </a:ln>
        </p:spPr>
      </p:cxnSp>
      <p:sp>
        <p:nvSpPr>
          <p:cNvPr id="98" name="Google Shape;98;p13"/>
          <p:cNvSpPr/>
          <p:nvPr/>
        </p:nvSpPr>
        <p:spPr>
          <a:xfrm>
            <a:off x="10515597" y="0"/>
            <a:ext cx="1676400" cy="2788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3"/>
          <p:cNvSpPr/>
          <p:nvPr>
            <p:ph idx="4" type="pic"/>
          </p:nvPr>
        </p:nvSpPr>
        <p:spPr>
          <a:xfrm>
            <a:off x="0" y="0"/>
            <a:ext cx="10515600" cy="2788500"/>
          </a:xfrm>
          <a:prstGeom prst="rect">
            <a:avLst/>
          </a:prstGeom>
          <a:solidFill>
            <a:schemeClr val="dk1"/>
          </a:solidFill>
          <a:ln>
            <a:noFill/>
          </a:ln>
        </p:spPr>
      </p:sp>
      <p:sp>
        <p:nvSpPr>
          <p:cNvPr id="100" name="Google Shape;100;p13"/>
          <p:cNvSpPr/>
          <p:nvPr>
            <p:ph idx="5" type="body"/>
          </p:nvPr>
        </p:nvSpPr>
        <p:spPr>
          <a:xfrm>
            <a:off x="1066800" y="582635"/>
            <a:ext cx="3596700" cy="1554600"/>
          </a:xfrm>
          <a:prstGeom prst="rightArrowCallout">
            <a:avLst>
              <a:gd fmla="val 25000" name="adj1"/>
              <a:gd fmla="val 25000" name="adj2"/>
              <a:gd fmla="val 25000" name="adj3"/>
              <a:gd fmla="val 74751"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b="0"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1" name="Google Shape;101;p13"/>
          <p:cNvPicPr preferRelativeResize="0"/>
          <p:nvPr/>
        </p:nvPicPr>
        <p:blipFill rotWithShape="1">
          <a:blip r:embed="rId2">
            <a:alphaModFix/>
          </a:blip>
          <a:srcRect b="0" l="0" r="0" t="0"/>
          <a:stretch/>
        </p:blipFill>
        <p:spPr>
          <a:xfrm>
            <a:off x="10943924" y="316832"/>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3 Coulmn - Preset" showMasterSp="0">
  <p:cSld name="Horizontal 3 Coulmn - Preset">
    <p:spTree>
      <p:nvGrpSpPr>
        <p:cNvPr id="102" name="Shape 102"/>
        <p:cNvGrpSpPr/>
        <p:nvPr/>
      </p:nvGrpSpPr>
      <p:grpSpPr>
        <a:xfrm>
          <a:off x="0" y="0"/>
          <a:ext cx="0" cy="0"/>
          <a:chOff x="0" y="0"/>
          <a:chExt cx="0" cy="0"/>
        </a:xfrm>
      </p:grpSpPr>
      <p:pic>
        <p:nvPicPr>
          <p:cNvPr id="103" name="Google Shape;103;p14"/>
          <p:cNvPicPr preferRelativeResize="0"/>
          <p:nvPr/>
        </p:nvPicPr>
        <p:blipFill rotWithShape="1">
          <a:blip r:embed="rId2">
            <a:alphaModFix/>
          </a:blip>
          <a:srcRect b="39044" l="7175" r="0" t="24035"/>
          <a:stretch/>
        </p:blipFill>
        <p:spPr>
          <a:xfrm flipH="1">
            <a:off x="2" y="0"/>
            <a:ext cx="10515595" cy="2788433"/>
          </a:xfrm>
          <a:prstGeom prst="rect">
            <a:avLst/>
          </a:prstGeom>
          <a:noFill/>
          <a:ln>
            <a:noFill/>
          </a:ln>
        </p:spPr>
      </p:pic>
      <p:sp>
        <p:nvSpPr>
          <p:cNvPr id="104" name="Google Shape;104;p14"/>
          <p:cNvSpPr txBox="1"/>
          <p:nvPr>
            <p:ph idx="1" type="body"/>
          </p:nvPr>
        </p:nvSpPr>
        <p:spPr>
          <a:xfrm>
            <a:off x="871219" y="4210050"/>
            <a:ext cx="3071700" cy="2213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rgbClr val="000000"/>
                </a:solidFill>
              </a:defRPr>
            </a:lvl2pPr>
            <a:lvl3pPr indent="-317500" lvl="2" marL="1371600" algn="l">
              <a:lnSpc>
                <a:spcPct val="90000"/>
              </a:lnSpc>
              <a:spcBef>
                <a:spcPts val="0"/>
              </a:spcBef>
              <a:spcAft>
                <a:spcPts val="0"/>
              </a:spcAft>
              <a:buSzPts val="1400"/>
              <a:buChar char="•"/>
              <a:defRPr>
                <a:solidFill>
                  <a:srgbClr val="000000"/>
                </a:solidFill>
              </a:defRPr>
            </a:lvl3pPr>
            <a:lvl4pPr indent="-304800" lvl="3" marL="1828800" algn="l">
              <a:lnSpc>
                <a:spcPct val="90000"/>
              </a:lnSpc>
              <a:spcBef>
                <a:spcPts val="0"/>
              </a:spcBef>
              <a:spcAft>
                <a:spcPts val="0"/>
              </a:spcAft>
              <a:buSzPts val="1200"/>
              <a:buChar char="•"/>
              <a:defRPr>
                <a:solidFill>
                  <a:srgbClr val="000000"/>
                </a:solidFill>
              </a:defRPr>
            </a:lvl4pPr>
            <a:lvl5pPr indent="-304800" lvl="4" marL="2286000" algn="l">
              <a:lnSpc>
                <a:spcPct val="90000"/>
              </a:lnSpc>
              <a:spcBef>
                <a:spcPts val="0"/>
              </a:spcBef>
              <a:spcAft>
                <a:spcPts val="0"/>
              </a:spcAft>
              <a:buSzPts val="12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4"/>
          <p:cNvSpPr txBox="1"/>
          <p:nvPr>
            <p:ph type="title"/>
          </p:nvPr>
        </p:nvSpPr>
        <p:spPr>
          <a:xfrm>
            <a:off x="858520" y="2890460"/>
            <a:ext cx="10442700" cy="107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000000"/>
                </a:solidFill>
                <a:latin typeface="Calibri"/>
                <a:ea typeface="Calibri"/>
                <a:cs typeface="Calibri"/>
                <a:sym typeface="Calibri"/>
              </a:defRPr>
            </a:lvl1pPr>
            <a:lvl2pPr indent="0" lvl="1" marL="0" algn="r">
              <a:spcBef>
                <a:spcPts val="0"/>
              </a:spcBef>
              <a:buNone/>
              <a:defRPr sz="1200">
                <a:solidFill>
                  <a:srgbClr val="000000"/>
                </a:solidFill>
                <a:latin typeface="Calibri"/>
                <a:ea typeface="Calibri"/>
                <a:cs typeface="Calibri"/>
                <a:sym typeface="Calibri"/>
              </a:defRPr>
            </a:lvl2pPr>
            <a:lvl3pPr indent="0" lvl="2" marL="0" algn="r">
              <a:spcBef>
                <a:spcPts val="0"/>
              </a:spcBef>
              <a:buNone/>
              <a:defRPr sz="1200">
                <a:solidFill>
                  <a:srgbClr val="000000"/>
                </a:solidFill>
                <a:latin typeface="Calibri"/>
                <a:ea typeface="Calibri"/>
                <a:cs typeface="Calibri"/>
                <a:sym typeface="Calibri"/>
              </a:defRPr>
            </a:lvl3pPr>
            <a:lvl4pPr indent="0" lvl="3" marL="0" algn="r">
              <a:spcBef>
                <a:spcPts val="0"/>
              </a:spcBef>
              <a:buNone/>
              <a:defRPr sz="1200">
                <a:solidFill>
                  <a:srgbClr val="000000"/>
                </a:solidFill>
                <a:latin typeface="Calibri"/>
                <a:ea typeface="Calibri"/>
                <a:cs typeface="Calibri"/>
                <a:sym typeface="Calibri"/>
              </a:defRPr>
            </a:lvl4pPr>
            <a:lvl5pPr indent="0" lvl="4" marL="0" algn="r">
              <a:spcBef>
                <a:spcPts val="0"/>
              </a:spcBef>
              <a:buNone/>
              <a:defRPr sz="1200">
                <a:solidFill>
                  <a:srgbClr val="000000"/>
                </a:solidFill>
                <a:latin typeface="Calibri"/>
                <a:ea typeface="Calibri"/>
                <a:cs typeface="Calibri"/>
                <a:sym typeface="Calibri"/>
              </a:defRPr>
            </a:lvl5pPr>
            <a:lvl6pPr indent="0" lvl="5" marL="0" algn="r">
              <a:spcBef>
                <a:spcPts val="0"/>
              </a:spcBef>
              <a:buNone/>
              <a:defRPr sz="1200">
                <a:solidFill>
                  <a:srgbClr val="000000"/>
                </a:solidFill>
                <a:latin typeface="Calibri"/>
                <a:ea typeface="Calibri"/>
                <a:cs typeface="Calibri"/>
                <a:sym typeface="Calibri"/>
              </a:defRPr>
            </a:lvl6pPr>
            <a:lvl7pPr indent="0" lvl="6" marL="0" algn="r">
              <a:spcBef>
                <a:spcPts val="0"/>
              </a:spcBef>
              <a:buNone/>
              <a:defRPr sz="1200">
                <a:solidFill>
                  <a:srgbClr val="000000"/>
                </a:solidFill>
                <a:latin typeface="Calibri"/>
                <a:ea typeface="Calibri"/>
                <a:cs typeface="Calibri"/>
                <a:sym typeface="Calibri"/>
              </a:defRPr>
            </a:lvl7pPr>
            <a:lvl8pPr indent="0" lvl="7" marL="0" algn="r">
              <a:spcBef>
                <a:spcPts val="0"/>
              </a:spcBef>
              <a:buNone/>
              <a:defRPr sz="1200">
                <a:solidFill>
                  <a:srgbClr val="000000"/>
                </a:solidFill>
                <a:latin typeface="Calibri"/>
                <a:ea typeface="Calibri"/>
                <a:cs typeface="Calibri"/>
                <a:sym typeface="Calibri"/>
              </a:defRPr>
            </a:lvl8pPr>
            <a:lvl9pPr indent="0" lvl="8" marL="0" algn="r">
              <a:spcBef>
                <a:spcPts val="0"/>
              </a:spcBef>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14"/>
          <p:cNvSpPr txBox="1"/>
          <p:nvPr>
            <p:ph idx="2" type="body"/>
          </p:nvPr>
        </p:nvSpPr>
        <p:spPr>
          <a:xfrm>
            <a:off x="4576445" y="4210050"/>
            <a:ext cx="3071700" cy="2213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rgbClr val="000000"/>
                </a:solidFill>
              </a:defRPr>
            </a:lvl2pPr>
            <a:lvl3pPr indent="-317500" lvl="2" marL="1371600" algn="l">
              <a:lnSpc>
                <a:spcPct val="90000"/>
              </a:lnSpc>
              <a:spcBef>
                <a:spcPts val="0"/>
              </a:spcBef>
              <a:spcAft>
                <a:spcPts val="0"/>
              </a:spcAft>
              <a:buSzPts val="1400"/>
              <a:buChar char="•"/>
              <a:defRPr>
                <a:solidFill>
                  <a:srgbClr val="000000"/>
                </a:solidFill>
              </a:defRPr>
            </a:lvl3pPr>
            <a:lvl4pPr indent="-304800" lvl="3" marL="1828800" algn="l">
              <a:lnSpc>
                <a:spcPct val="90000"/>
              </a:lnSpc>
              <a:spcBef>
                <a:spcPts val="0"/>
              </a:spcBef>
              <a:spcAft>
                <a:spcPts val="0"/>
              </a:spcAft>
              <a:buSzPts val="1200"/>
              <a:buChar char="•"/>
              <a:defRPr>
                <a:solidFill>
                  <a:srgbClr val="000000"/>
                </a:solidFill>
              </a:defRPr>
            </a:lvl4pPr>
            <a:lvl5pPr indent="-304800" lvl="4" marL="2286000" algn="l">
              <a:lnSpc>
                <a:spcPct val="90000"/>
              </a:lnSpc>
              <a:spcBef>
                <a:spcPts val="0"/>
              </a:spcBef>
              <a:spcAft>
                <a:spcPts val="0"/>
              </a:spcAft>
              <a:buSzPts val="12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4"/>
          <p:cNvSpPr txBox="1"/>
          <p:nvPr>
            <p:ph idx="3" type="body"/>
          </p:nvPr>
        </p:nvSpPr>
        <p:spPr>
          <a:xfrm>
            <a:off x="8226110" y="4210050"/>
            <a:ext cx="3071700" cy="2213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rgbClr val="000000"/>
                </a:solidFill>
              </a:defRPr>
            </a:lvl2pPr>
            <a:lvl3pPr indent="-317500" lvl="2" marL="1371600" algn="l">
              <a:lnSpc>
                <a:spcPct val="90000"/>
              </a:lnSpc>
              <a:spcBef>
                <a:spcPts val="0"/>
              </a:spcBef>
              <a:spcAft>
                <a:spcPts val="0"/>
              </a:spcAft>
              <a:buSzPts val="1400"/>
              <a:buChar char="•"/>
              <a:defRPr>
                <a:solidFill>
                  <a:srgbClr val="000000"/>
                </a:solidFill>
              </a:defRPr>
            </a:lvl3pPr>
            <a:lvl4pPr indent="-304800" lvl="3" marL="1828800" algn="l">
              <a:lnSpc>
                <a:spcPct val="90000"/>
              </a:lnSpc>
              <a:spcBef>
                <a:spcPts val="0"/>
              </a:spcBef>
              <a:spcAft>
                <a:spcPts val="0"/>
              </a:spcAft>
              <a:buSzPts val="1200"/>
              <a:buChar char="•"/>
              <a:defRPr>
                <a:solidFill>
                  <a:srgbClr val="000000"/>
                </a:solidFill>
              </a:defRPr>
            </a:lvl4pPr>
            <a:lvl5pPr indent="-304800" lvl="4" marL="2286000" algn="l">
              <a:lnSpc>
                <a:spcPct val="90000"/>
              </a:lnSpc>
              <a:spcBef>
                <a:spcPts val="0"/>
              </a:spcBef>
              <a:spcAft>
                <a:spcPts val="0"/>
              </a:spcAft>
              <a:buSzPts val="12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9" name="Google Shape;109;p14"/>
          <p:cNvCxnSpPr/>
          <p:nvPr/>
        </p:nvCxnSpPr>
        <p:spPr>
          <a:xfrm>
            <a:off x="4262120" y="4210050"/>
            <a:ext cx="0" cy="2213100"/>
          </a:xfrm>
          <a:prstGeom prst="straightConnector1">
            <a:avLst/>
          </a:prstGeom>
          <a:noFill/>
          <a:ln cap="flat" cmpd="sng" w="9525">
            <a:solidFill>
              <a:schemeClr val="accent4"/>
            </a:solidFill>
            <a:prstDash val="solid"/>
            <a:miter lim="800000"/>
            <a:headEnd len="sm" w="sm" type="none"/>
            <a:tailEnd len="sm" w="sm" type="none"/>
          </a:ln>
        </p:spPr>
      </p:cxnSp>
      <p:cxnSp>
        <p:nvCxnSpPr>
          <p:cNvPr id="110" name="Google Shape;110;p14"/>
          <p:cNvCxnSpPr/>
          <p:nvPr/>
        </p:nvCxnSpPr>
        <p:spPr>
          <a:xfrm>
            <a:off x="7945120" y="4210050"/>
            <a:ext cx="0" cy="2213100"/>
          </a:xfrm>
          <a:prstGeom prst="straightConnector1">
            <a:avLst/>
          </a:prstGeom>
          <a:noFill/>
          <a:ln cap="flat" cmpd="sng" w="9525">
            <a:solidFill>
              <a:schemeClr val="accent4"/>
            </a:solidFill>
            <a:prstDash val="solid"/>
            <a:miter lim="800000"/>
            <a:headEnd len="sm" w="sm" type="none"/>
            <a:tailEnd len="sm" w="sm" type="none"/>
          </a:ln>
        </p:spPr>
      </p:cxnSp>
      <p:sp>
        <p:nvSpPr>
          <p:cNvPr id="111" name="Google Shape;111;p14"/>
          <p:cNvSpPr/>
          <p:nvPr/>
        </p:nvSpPr>
        <p:spPr>
          <a:xfrm>
            <a:off x="10515597" y="0"/>
            <a:ext cx="1676400" cy="2788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2" name="Google Shape;112;p14"/>
          <p:cNvPicPr preferRelativeResize="0"/>
          <p:nvPr/>
        </p:nvPicPr>
        <p:blipFill rotWithShape="1">
          <a:blip r:embed="rId3">
            <a:alphaModFix/>
          </a:blip>
          <a:srcRect b="0" l="0" r="0" t="0"/>
          <a:stretch/>
        </p:blipFill>
        <p:spPr>
          <a:xfrm>
            <a:off x="10943924" y="316832"/>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 Custom Photo" showMasterSp="0">
  <p:cSld name="Horizontal - Custom Photo">
    <p:spTree>
      <p:nvGrpSpPr>
        <p:cNvPr id="113" name="Shape 113"/>
        <p:cNvGrpSpPr/>
        <p:nvPr/>
      </p:nvGrpSpPr>
      <p:grpSpPr>
        <a:xfrm>
          <a:off x="0" y="0"/>
          <a:ext cx="0" cy="0"/>
          <a:chOff x="0" y="0"/>
          <a:chExt cx="0" cy="0"/>
        </a:xfrm>
      </p:grpSpPr>
      <p:sp>
        <p:nvSpPr>
          <p:cNvPr id="114" name="Google Shape;114;p15"/>
          <p:cNvSpPr/>
          <p:nvPr>
            <p:ph idx="2" type="pic"/>
          </p:nvPr>
        </p:nvSpPr>
        <p:spPr>
          <a:xfrm>
            <a:off x="0" y="0"/>
            <a:ext cx="10515600" cy="2788500"/>
          </a:xfrm>
          <a:prstGeom prst="rect">
            <a:avLst/>
          </a:prstGeom>
          <a:solidFill>
            <a:schemeClr val="dk1"/>
          </a:solidFill>
          <a:ln>
            <a:noFill/>
          </a:ln>
        </p:spPr>
      </p:sp>
      <p:sp>
        <p:nvSpPr>
          <p:cNvPr id="115" name="Google Shape;115;p15"/>
          <p:cNvSpPr/>
          <p:nvPr/>
        </p:nvSpPr>
        <p:spPr>
          <a:xfrm>
            <a:off x="10515597" y="0"/>
            <a:ext cx="1676400" cy="2788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txBox="1"/>
          <p:nvPr>
            <p:ph type="title"/>
          </p:nvPr>
        </p:nvSpPr>
        <p:spPr>
          <a:xfrm>
            <a:off x="874713" y="3040275"/>
            <a:ext cx="10442700" cy="10755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5"/>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1pPr>
            <a:lvl2pPr indent="0" lvl="1"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2pPr>
            <a:lvl3pPr indent="0" lvl="2"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3pPr>
            <a:lvl4pPr indent="0" lvl="3"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4pPr>
            <a:lvl5pPr indent="0" lvl="4"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5pPr>
            <a:lvl6pPr indent="0" lvl="5"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6pPr>
            <a:lvl7pPr indent="0" lvl="6"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7pPr>
            <a:lvl8pPr indent="0" lvl="7"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8pPr>
            <a:lvl9pPr indent="0" lvl="8" marL="0" marR="0" algn="r">
              <a:spcBef>
                <a:spcPts val="0"/>
              </a:spcBef>
              <a:spcAft>
                <a:spcPts val="0"/>
              </a:spcAft>
              <a:buClr>
                <a:srgbClr val="000000"/>
              </a:buClr>
              <a:buSzPts val="1200"/>
              <a:buFont typeface="Calibri"/>
              <a:buNone/>
              <a:defRPr sz="12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15"/>
          <p:cNvSpPr txBox="1"/>
          <p:nvPr>
            <p:ph idx="1" type="body"/>
          </p:nvPr>
        </p:nvSpPr>
        <p:spPr>
          <a:xfrm>
            <a:off x="889000" y="4210050"/>
            <a:ext cx="10442700" cy="22131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2400"/>
              <a:buNone/>
              <a:defRPr sz="2400">
                <a:solidFill>
                  <a:schemeClr val="dk1"/>
                </a:solidFill>
              </a:defRPr>
            </a:lvl1pPr>
            <a:lvl2pPr indent="-330200" lvl="1" marL="914400" algn="ctr">
              <a:lnSpc>
                <a:spcPct val="90000"/>
              </a:lnSpc>
              <a:spcBef>
                <a:spcPts val="0"/>
              </a:spcBef>
              <a:spcAft>
                <a:spcPts val="0"/>
              </a:spcAft>
              <a:buSzPts val="1600"/>
              <a:buChar char="•"/>
              <a:defRPr>
                <a:solidFill>
                  <a:srgbClr val="000000"/>
                </a:solidFill>
              </a:defRPr>
            </a:lvl2pPr>
            <a:lvl3pPr indent="-317500" lvl="2" marL="1371600" algn="ctr">
              <a:lnSpc>
                <a:spcPct val="90000"/>
              </a:lnSpc>
              <a:spcBef>
                <a:spcPts val="0"/>
              </a:spcBef>
              <a:spcAft>
                <a:spcPts val="0"/>
              </a:spcAft>
              <a:buSzPts val="1400"/>
              <a:buChar char="•"/>
              <a:defRPr>
                <a:solidFill>
                  <a:srgbClr val="000000"/>
                </a:solidFill>
              </a:defRPr>
            </a:lvl3pPr>
            <a:lvl4pPr indent="-304800" lvl="3" marL="1828800" algn="ctr">
              <a:lnSpc>
                <a:spcPct val="90000"/>
              </a:lnSpc>
              <a:spcBef>
                <a:spcPts val="0"/>
              </a:spcBef>
              <a:spcAft>
                <a:spcPts val="0"/>
              </a:spcAft>
              <a:buSzPts val="1200"/>
              <a:buChar char="•"/>
              <a:defRPr>
                <a:solidFill>
                  <a:srgbClr val="000000"/>
                </a:solidFill>
              </a:defRPr>
            </a:lvl4pPr>
            <a:lvl5pPr indent="-304800" lvl="4" marL="2286000" algn="ctr">
              <a:lnSpc>
                <a:spcPct val="90000"/>
              </a:lnSpc>
              <a:spcBef>
                <a:spcPts val="0"/>
              </a:spcBef>
              <a:spcAft>
                <a:spcPts val="0"/>
              </a:spcAft>
              <a:buSzPts val="12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5"/>
          <p:cNvSpPr/>
          <p:nvPr>
            <p:ph idx="3" type="body"/>
          </p:nvPr>
        </p:nvSpPr>
        <p:spPr>
          <a:xfrm>
            <a:off x="1066800" y="582635"/>
            <a:ext cx="3596700" cy="1554600"/>
          </a:xfrm>
          <a:prstGeom prst="rightArrowCallout">
            <a:avLst>
              <a:gd fmla="val 25000" name="adj1"/>
              <a:gd fmla="val 25000" name="adj2"/>
              <a:gd fmla="val 25000" name="adj3"/>
              <a:gd fmla="val 74751"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b="0"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0" name="Google Shape;120;p15"/>
          <p:cNvPicPr preferRelativeResize="0"/>
          <p:nvPr/>
        </p:nvPicPr>
        <p:blipFill rotWithShape="1">
          <a:blip r:embed="rId2">
            <a:alphaModFix/>
          </a:blip>
          <a:srcRect b="0" l="0" r="0" t="0"/>
          <a:stretch/>
        </p:blipFill>
        <p:spPr>
          <a:xfrm>
            <a:off x="10943924" y="316832"/>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Row - Custom Photos">
  <p:cSld name="3 Row - Custom Photos">
    <p:spTree>
      <p:nvGrpSpPr>
        <p:cNvPr id="121" name="Shape 121"/>
        <p:cNvGrpSpPr/>
        <p:nvPr/>
      </p:nvGrpSpPr>
      <p:grpSpPr>
        <a:xfrm>
          <a:off x="0" y="0"/>
          <a:ext cx="0" cy="0"/>
          <a:chOff x="0" y="0"/>
          <a:chExt cx="0" cy="0"/>
        </a:xfrm>
      </p:grpSpPr>
      <p:sp>
        <p:nvSpPr>
          <p:cNvPr id="122" name="Google Shape;122;p16"/>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16"/>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4" name="Google Shape;124;p16"/>
          <p:cNvSpPr/>
          <p:nvPr>
            <p:ph idx="2" type="pic"/>
          </p:nvPr>
        </p:nvSpPr>
        <p:spPr>
          <a:xfrm>
            <a:off x="976105" y="1514691"/>
            <a:ext cx="1518900" cy="1518900"/>
          </a:xfrm>
          <a:prstGeom prst="rect">
            <a:avLst/>
          </a:prstGeom>
          <a:solidFill>
            <a:schemeClr val="dk1"/>
          </a:solidFill>
          <a:ln>
            <a:noFill/>
          </a:ln>
        </p:spPr>
      </p:sp>
      <p:sp>
        <p:nvSpPr>
          <p:cNvPr id="125" name="Google Shape;125;p16"/>
          <p:cNvSpPr/>
          <p:nvPr>
            <p:ph idx="3" type="pic"/>
          </p:nvPr>
        </p:nvSpPr>
        <p:spPr>
          <a:xfrm>
            <a:off x="965347" y="3209417"/>
            <a:ext cx="1518900" cy="1518900"/>
          </a:xfrm>
          <a:prstGeom prst="rect">
            <a:avLst/>
          </a:prstGeom>
          <a:solidFill>
            <a:schemeClr val="dk1"/>
          </a:solidFill>
          <a:ln>
            <a:noFill/>
          </a:ln>
        </p:spPr>
      </p:sp>
      <p:sp>
        <p:nvSpPr>
          <p:cNvPr id="126" name="Google Shape;126;p16"/>
          <p:cNvSpPr/>
          <p:nvPr>
            <p:ph idx="4" type="pic"/>
          </p:nvPr>
        </p:nvSpPr>
        <p:spPr>
          <a:xfrm>
            <a:off x="965347" y="4904143"/>
            <a:ext cx="1518900" cy="1518900"/>
          </a:xfrm>
          <a:prstGeom prst="rect">
            <a:avLst/>
          </a:prstGeom>
          <a:solidFill>
            <a:schemeClr val="dk1"/>
          </a:solidFill>
          <a:ln>
            <a:noFill/>
          </a:ln>
        </p:spPr>
      </p:sp>
      <p:sp>
        <p:nvSpPr>
          <p:cNvPr id="127" name="Google Shape;127;p16"/>
          <p:cNvSpPr txBox="1"/>
          <p:nvPr>
            <p:ph idx="1" type="body"/>
          </p:nvPr>
        </p:nvSpPr>
        <p:spPr>
          <a:xfrm>
            <a:off x="2667896" y="1971891"/>
            <a:ext cx="8663700" cy="1061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16"/>
          <p:cNvSpPr txBox="1"/>
          <p:nvPr>
            <p:ph idx="5" type="body"/>
          </p:nvPr>
        </p:nvSpPr>
        <p:spPr>
          <a:xfrm>
            <a:off x="2667896" y="1514691"/>
            <a:ext cx="8663700" cy="417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b="1" sz="2400">
                <a:solidFill>
                  <a:schemeClr val="accent3"/>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16"/>
          <p:cNvSpPr txBox="1"/>
          <p:nvPr>
            <p:ph idx="6" type="body"/>
          </p:nvPr>
        </p:nvSpPr>
        <p:spPr>
          <a:xfrm>
            <a:off x="2667896" y="3666616"/>
            <a:ext cx="8663700" cy="1061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16"/>
          <p:cNvSpPr txBox="1"/>
          <p:nvPr>
            <p:ph idx="7" type="body"/>
          </p:nvPr>
        </p:nvSpPr>
        <p:spPr>
          <a:xfrm>
            <a:off x="2667896" y="3209416"/>
            <a:ext cx="8663700" cy="417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b="1" sz="2400">
                <a:solidFill>
                  <a:schemeClr val="accent3"/>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16"/>
          <p:cNvSpPr txBox="1"/>
          <p:nvPr>
            <p:ph idx="8" type="body"/>
          </p:nvPr>
        </p:nvSpPr>
        <p:spPr>
          <a:xfrm>
            <a:off x="2667896" y="5361342"/>
            <a:ext cx="8663700" cy="1061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16"/>
          <p:cNvSpPr txBox="1"/>
          <p:nvPr>
            <p:ph idx="9" type="body"/>
          </p:nvPr>
        </p:nvSpPr>
        <p:spPr>
          <a:xfrm>
            <a:off x="2667896" y="4904142"/>
            <a:ext cx="8663700" cy="417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b="1" sz="2400">
                <a:solidFill>
                  <a:schemeClr val="accent3"/>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16"/>
          <p:cNvSpPr/>
          <p:nvPr>
            <p:ph idx="13" type="body"/>
          </p:nvPr>
        </p:nvSpPr>
        <p:spPr>
          <a:xfrm>
            <a:off x="2042160" y="3275465"/>
            <a:ext cx="2560200" cy="1369200"/>
          </a:xfrm>
          <a:prstGeom prst="leftArrowCallout">
            <a:avLst>
              <a:gd fmla="val 25000" name="adj1"/>
              <a:gd fmla="val 25000" name="adj2"/>
              <a:gd fmla="val 25000" name="adj3"/>
              <a:gd fmla="val 73212"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ustom Photos">
  <p:cSld name="3 Custom Photos">
    <p:spTree>
      <p:nvGrpSpPr>
        <p:cNvPr id="134" name="Shape 134"/>
        <p:cNvGrpSpPr/>
        <p:nvPr/>
      </p:nvGrpSpPr>
      <p:grpSpPr>
        <a:xfrm>
          <a:off x="0" y="0"/>
          <a:ext cx="0" cy="0"/>
          <a:chOff x="0" y="0"/>
          <a:chExt cx="0" cy="0"/>
        </a:xfrm>
      </p:grpSpPr>
      <p:sp>
        <p:nvSpPr>
          <p:cNvPr id="135" name="Google Shape;135;p17"/>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17"/>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7" name="Google Shape;137;p17"/>
          <p:cNvSpPr/>
          <p:nvPr>
            <p:ph idx="2" type="pic"/>
          </p:nvPr>
        </p:nvSpPr>
        <p:spPr>
          <a:xfrm>
            <a:off x="980587" y="1514691"/>
            <a:ext cx="1518900" cy="1518900"/>
          </a:xfrm>
          <a:prstGeom prst="rect">
            <a:avLst/>
          </a:prstGeom>
          <a:solidFill>
            <a:schemeClr val="dk1"/>
          </a:solidFill>
          <a:ln>
            <a:noFill/>
          </a:ln>
        </p:spPr>
      </p:sp>
      <p:sp>
        <p:nvSpPr>
          <p:cNvPr id="138" name="Google Shape;138;p17"/>
          <p:cNvSpPr/>
          <p:nvPr>
            <p:ph idx="3" type="pic"/>
          </p:nvPr>
        </p:nvSpPr>
        <p:spPr>
          <a:xfrm>
            <a:off x="965347" y="3209417"/>
            <a:ext cx="1518900" cy="1518900"/>
          </a:xfrm>
          <a:prstGeom prst="rect">
            <a:avLst/>
          </a:prstGeom>
          <a:solidFill>
            <a:schemeClr val="dk1"/>
          </a:solidFill>
          <a:ln>
            <a:noFill/>
          </a:ln>
        </p:spPr>
      </p:sp>
      <p:sp>
        <p:nvSpPr>
          <p:cNvPr id="139" name="Google Shape;139;p17"/>
          <p:cNvSpPr/>
          <p:nvPr>
            <p:ph idx="4" type="pic"/>
          </p:nvPr>
        </p:nvSpPr>
        <p:spPr>
          <a:xfrm>
            <a:off x="965347" y="4904143"/>
            <a:ext cx="1518900" cy="1518900"/>
          </a:xfrm>
          <a:prstGeom prst="rect">
            <a:avLst/>
          </a:prstGeom>
          <a:solidFill>
            <a:schemeClr val="dk1"/>
          </a:solidFill>
          <a:ln>
            <a:noFill/>
          </a:ln>
        </p:spPr>
      </p:sp>
      <p:sp>
        <p:nvSpPr>
          <p:cNvPr id="140" name="Google Shape;140;p17"/>
          <p:cNvSpPr txBox="1"/>
          <p:nvPr>
            <p:ph idx="1" type="body"/>
          </p:nvPr>
        </p:nvSpPr>
        <p:spPr>
          <a:xfrm>
            <a:off x="2667896" y="1971891"/>
            <a:ext cx="8663700" cy="4481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17"/>
          <p:cNvSpPr txBox="1"/>
          <p:nvPr>
            <p:ph idx="5" type="body"/>
          </p:nvPr>
        </p:nvSpPr>
        <p:spPr>
          <a:xfrm>
            <a:off x="2667896" y="1514691"/>
            <a:ext cx="8663700" cy="417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b="1" sz="2400">
                <a:solidFill>
                  <a:schemeClr val="accent3"/>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17"/>
          <p:cNvSpPr/>
          <p:nvPr>
            <p:ph idx="6" type="body"/>
          </p:nvPr>
        </p:nvSpPr>
        <p:spPr>
          <a:xfrm>
            <a:off x="2042160" y="3275465"/>
            <a:ext cx="2560200" cy="1369200"/>
          </a:xfrm>
          <a:prstGeom prst="leftArrowCallout">
            <a:avLst>
              <a:gd fmla="val 25000" name="adj1"/>
              <a:gd fmla="val 25000" name="adj2"/>
              <a:gd fmla="val 25000" name="adj3"/>
              <a:gd fmla="val 73212"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b="0"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3 Columns">
    <p:spTree>
      <p:nvGrpSpPr>
        <p:cNvPr id="143" name="Shape 143"/>
        <p:cNvGrpSpPr/>
        <p:nvPr/>
      </p:nvGrpSpPr>
      <p:grpSpPr>
        <a:xfrm>
          <a:off x="0" y="0"/>
          <a:ext cx="0" cy="0"/>
          <a:chOff x="0" y="0"/>
          <a:chExt cx="0" cy="0"/>
        </a:xfrm>
      </p:grpSpPr>
      <p:sp>
        <p:nvSpPr>
          <p:cNvPr id="144" name="Google Shape;144;p18"/>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18"/>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6" name="Google Shape;146;p18"/>
          <p:cNvSpPr/>
          <p:nvPr/>
        </p:nvSpPr>
        <p:spPr>
          <a:xfrm>
            <a:off x="850732" y="1430020"/>
            <a:ext cx="3360300" cy="4959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8"/>
          <p:cNvSpPr/>
          <p:nvPr/>
        </p:nvSpPr>
        <p:spPr>
          <a:xfrm>
            <a:off x="4415790" y="1422400"/>
            <a:ext cx="3360300" cy="4959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8"/>
          <p:cNvSpPr/>
          <p:nvPr/>
        </p:nvSpPr>
        <p:spPr>
          <a:xfrm>
            <a:off x="7967132" y="1422400"/>
            <a:ext cx="3365100" cy="4953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8"/>
          <p:cNvSpPr txBox="1"/>
          <p:nvPr/>
        </p:nvSpPr>
        <p:spPr>
          <a:xfrm>
            <a:off x="7961001" y="5316006"/>
            <a:ext cx="3374100" cy="905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t/>
            </a:r>
            <a:endParaRPr b="1" sz="2400">
              <a:solidFill>
                <a:schemeClr val="lt1"/>
              </a:solidFill>
              <a:latin typeface="Calibri"/>
              <a:ea typeface="Calibri"/>
              <a:cs typeface="Calibri"/>
              <a:sym typeface="Calibri"/>
            </a:endParaRPr>
          </a:p>
        </p:txBody>
      </p:sp>
      <p:sp>
        <p:nvSpPr>
          <p:cNvPr id="150" name="Google Shape;150;p18"/>
          <p:cNvSpPr txBox="1"/>
          <p:nvPr>
            <p:ph idx="1" type="body"/>
          </p:nvPr>
        </p:nvSpPr>
        <p:spPr>
          <a:xfrm>
            <a:off x="8107679" y="1605073"/>
            <a:ext cx="3108900" cy="4616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18"/>
          <p:cNvSpPr txBox="1"/>
          <p:nvPr>
            <p:ph idx="2" type="body"/>
          </p:nvPr>
        </p:nvSpPr>
        <p:spPr>
          <a:xfrm>
            <a:off x="976462" y="1605073"/>
            <a:ext cx="3108000" cy="4585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18"/>
          <p:cNvSpPr txBox="1"/>
          <p:nvPr>
            <p:ph idx="3" type="body"/>
          </p:nvPr>
        </p:nvSpPr>
        <p:spPr>
          <a:xfrm>
            <a:off x="4539848" y="1605073"/>
            <a:ext cx="3108000" cy="4585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allouts">
  <p:cSld name="3 Callouts">
    <p:spTree>
      <p:nvGrpSpPr>
        <p:cNvPr id="153" name="Shape 153"/>
        <p:cNvGrpSpPr/>
        <p:nvPr/>
      </p:nvGrpSpPr>
      <p:grpSpPr>
        <a:xfrm>
          <a:off x="0" y="0"/>
          <a:ext cx="0" cy="0"/>
          <a:chOff x="0" y="0"/>
          <a:chExt cx="0" cy="0"/>
        </a:xfrm>
      </p:grpSpPr>
      <p:sp>
        <p:nvSpPr>
          <p:cNvPr id="154" name="Google Shape;154;p19"/>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19"/>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6" name="Google Shape;156;p19"/>
          <p:cNvSpPr txBox="1"/>
          <p:nvPr>
            <p:ph idx="1" type="body"/>
          </p:nvPr>
        </p:nvSpPr>
        <p:spPr>
          <a:xfrm>
            <a:off x="855978" y="1289508"/>
            <a:ext cx="10475700" cy="1739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dk1"/>
                </a:solidFill>
              </a:defRPr>
            </a:lvl1pPr>
            <a:lvl2pPr indent="-330200" lvl="1" marL="914400" algn="l">
              <a:lnSpc>
                <a:spcPct val="90000"/>
              </a:lnSpc>
              <a:spcBef>
                <a:spcPts val="0"/>
              </a:spcBef>
              <a:spcAft>
                <a:spcPts val="0"/>
              </a:spcAft>
              <a:buSzPts val="1600"/>
              <a:buChar char="•"/>
              <a:defRPr>
                <a:solidFill>
                  <a:schemeClr val="dk1"/>
                </a:solidFill>
              </a:defRPr>
            </a:lvl2pPr>
            <a:lvl3pPr indent="-317500" lvl="2" marL="1371600" algn="l">
              <a:lnSpc>
                <a:spcPct val="90000"/>
              </a:lnSpc>
              <a:spcBef>
                <a:spcPts val="0"/>
              </a:spcBef>
              <a:spcAft>
                <a:spcPts val="0"/>
              </a:spcAft>
              <a:buSzPts val="1400"/>
              <a:buChar char="•"/>
              <a:defRPr>
                <a:solidFill>
                  <a:schemeClr val="dk1"/>
                </a:solidFill>
              </a:defRPr>
            </a:lvl3pPr>
            <a:lvl4pPr indent="-304800" lvl="3" marL="1828800" algn="l">
              <a:lnSpc>
                <a:spcPct val="90000"/>
              </a:lnSpc>
              <a:spcBef>
                <a:spcPts val="0"/>
              </a:spcBef>
              <a:spcAft>
                <a:spcPts val="0"/>
              </a:spcAft>
              <a:buSzPts val="1200"/>
              <a:buChar char="•"/>
              <a:defRPr>
                <a:solidFill>
                  <a:schemeClr val="dk1"/>
                </a:solidFill>
              </a:defRPr>
            </a:lvl4pPr>
            <a:lvl5pPr indent="-304800" lvl="4" marL="2286000" algn="l">
              <a:lnSpc>
                <a:spcPct val="90000"/>
              </a:lnSpc>
              <a:spcBef>
                <a:spcPts val="0"/>
              </a:spcBef>
              <a:spcAft>
                <a:spcPts val="0"/>
              </a:spcAft>
              <a:buSzPts val="12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19"/>
          <p:cNvSpPr/>
          <p:nvPr/>
        </p:nvSpPr>
        <p:spPr>
          <a:xfrm>
            <a:off x="850732" y="3188672"/>
            <a:ext cx="3360300" cy="3200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9"/>
          <p:cNvSpPr/>
          <p:nvPr/>
        </p:nvSpPr>
        <p:spPr>
          <a:xfrm>
            <a:off x="4415790" y="3181052"/>
            <a:ext cx="3360300" cy="3200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9"/>
          <p:cNvSpPr/>
          <p:nvPr/>
        </p:nvSpPr>
        <p:spPr>
          <a:xfrm>
            <a:off x="7967132" y="3188672"/>
            <a:ext cx="3365100" cy="3187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9"/>
          <p:cNvSpPr txBox="1"/>
          <p:nvPr/>
        </p:nvSpPr>
        <p:spPr>
          <a:xfrm>
            <a:off x="7961001" y="5316006"/>
            <a:ext cx="3374100" cy="905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t/>
            </a:r>
            <a:endParaRPr b="1" sz="2400">
              <a:solidFill>
                <a:schemeClr val="lt1"/>
              </a:solidFill>
              <a:latin typeface="Calibri"/>
              <a:ea typeface="Calibri"/>
              <a:cs typeface="Calibri"/>
              <a:sym typeface="Calibri"/>
            </a:endParaRPr>
          </a:p>
        </p:txBody>
      </p:sp>
      <p:sp>
        <p:nvSpPr>
          <p:cNvPr id="161" name="Google Shape;161;p19"/>
          <p:cNvSpPr txBox="1"/>
          <p:nvPr>
            <p:ph idx="2" type="body"/>
          </p:nvPr>
        </p:nvSpPr>
        <p:spPr>
          <a:xfrm>
            <a:off x="8107679" y="3356312"/>
            <a:ext cx="3108900" cy="286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19"/>
          <p:cNvSpPr txBox="1"/>
          <p:nvPr>
            <p:ph idx="3" type="body"/>
          </p:nvPr>
        </p:nvSpPr>
        <p:spPr>
          <a:xfrm>
            <a:off x="976462" y="3356312"/>
            <a:ext cx="3108000" cy="2834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19"/>
          <p:cNvSpPr txBox="1"/>
          <p:nvPr>
            <p:ph idx="4" type="body"/>
          </p:nvPr>
        </p:nvSpPr>
        <p:spPr>
          <a:xfrm>
            <a:off x="4539848" y="3356312"/>
            <a:ext cx="3108000" cy="2834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Design">
  <p:cSld name="Module Design">
    <p:spTree>
      <p:nvGrpSpPr>
        <p:cNvPr id="164" name="Shape 164"/>
        <p:cNvGrpSpPr/>
        <p:nvPr/>
      </p:nvGrpSpPr>
      <p:grpSpPr>
        <a:xfrm>
          <a:off x="0" y="0"/>
          <a:ext cx="0" cy="0"/>
          <a:chOff x="0" y="0"/>
          <a:chExt cx="0" cy="0"/>
        </a:xfrm>
      </p:grpSpPr>
      <p:sp>
        <p:nvSpPr>
          <p:cNvPr id="165" name="Google Shape;165;p20"/>
          <p:cNvSpPr/>
          <p:nvPr/>
        </p:nvSpPr>
        <p:spPr>
          <a:xfrm>
            <a:off x="850732" y="3188672"/>
            <a:ext cx="3360300" cy="3200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20"/>
          <p:cNvSpPr/>
          <p:nvPr/>
        </p:nvSpPr>
        <p:spPr>
          <a:xfrm>
            <a:off x="4415790" y="3181052"/>
            <a:ext cx="3360300" cy="32004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20"/>
          <p:cNvSpPr/>
          <p:nvPr/>
        </p:nvSpPr>
        <p:spPr>
          <a:xfrm>
            <a:off x="7967132" y="1422400"/>
            <a:ext cx="3365100" cy="4953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20"/>
          <p:cNvSpPr txBox="1"/>
          <p:nvPr/>
        </p:nvSpPr>
        <p:spPr>
          <a:xfrm>
            <a:off x="7961001" y="5316006"/>
            <a:ext cx="3374100" cy="905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t/>
            </a:r>
            <a:endParaRPr b="1" sz="2400">
              <a:solidFill>
                <a:schemeClr val="lt1"/>
              </a:solidFill>
              <a:latin typeface="Calibri"/>
              <a:ea typeface="Calibri"/>
              <a:cs typeface="Calibri"/>
              <a:sym typeface="Calibri"/>
            </a:endParaRPr>
          </a:p>
        </p:txBody>
      </p:sp>
      <p:sp>
        <p:nvSpPr>
          <p:cNvPr id="169" name="Google Shape;169;p20"/>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dk1"/>
              </a:buClr>
              <a:buSzPts val="1200"/>
              <a:buFont typeface="Calibri"/>
              <a:buNone/>
              <a:defRPr/>
            </a:lvl1pPr>
            <a:lvl2pPr indent="0" lvl="1" marL="0" algn="r">
              <a:spcBef>
                <a:spcPts val="0"/>
              </a:spcBef>
              <a:spcAft>
                <a:spcPts val="0"/>
              </a:spcAft>
              <a:buClr>
                <a:schemeClr val="dk1"/>
              </a:buClr>
              <a:buSzPts val="1200"/>
              <a:buFont typeface="Calibri"/>
              <a:buNone/>
              <a:defRPr/>
            </a:lvl2pPr>
            <a:lvl3pPr indent="0" lvl="2" marL="0" algn="r">
              <a:spcBef>
                <a:spcPts val="0"/>
              </a:spcBef>
              <a:spcAft>
                <a:spcPts val="0"/>
              </a:spcAft>
              <a:buClr>
                <a:schemeClr val="dk1"/>
              </a:buClr>
              <a:buSzPts val="1200"/>
              <a:buFont typeface="Calibri"/>
              <a:buNone/>
              <a:defRPr/>
            </a:lvl3pPr>
            <a:lvl4pPr indent="0" lvl="3" marL="0" algn="r">
              <a:spcBef>
                <a:spcPts val="0"/>
              </a:spcBef>
              <a:spcAft>
                <a:spcPts val="0"/>
              </a:spcAft>
              <a:buClr>
                <a:schemeClr val="dk1"/>
              </a:buClr>
              <a:buSzPts val="1200"/>
              <a:buFont typeface="Calibri"/>
              <a:buNone/>
              <a:defRPr/>
            </a:lvl4pPr>
            <a:lvl5pPr indent="0" lvl="4" marL="0" algn="r">
              <a:spcBef>
                <a:spcPts val="0"/>
              </a:spcBef>
              <a:spcAft>
                <a:spcPts val="0"/>
              </a:spcAft>
              <a:buClr>
                <a:schemeClr val="dk1"/>
              </a:buClr>
              <a:buSzPts val="1200"/>
              <a:buFont typeface="Calibri"/>
              <a:buNone/>
              <a:defRPr/>
            </a:lvl5pPr>
            <a:lvl6pPr indent="0" lvl="5" marL="0" algn="r">
              <a:spcBef>
                <a:spcPts val="0"/>
              </a:spcBef>
              <a:spcAft>
                <a:spcPts val="0"/>
              </a:spcAft>
              <a:buClr>
                <a:schemeClr val="dk1"/>
              </a:buClr>
              <a:buSzPts val="1200"/>
              <a:buFont typeface="Calibri"/>
              <a:buNone/>
              <a:defRPr/>
            </a:lvl6pPr>
            <a:lvl7pPr indent="0" lvl="6" marL="0" algn="r">
              <a:spcBef>
                <a:spcPts val="0"/>
              </a:spcBef>
              <a:spcAft>
                <a:spcPts val="0"/>
              </a:spcAft>
              <a:buClr>
                <a:schemeClr val="dk1"/>
              </a:buClr>
              <a:buSzPts val="1200"/>
              <a:buFont typeface="Calibri"/>
              <a:buNone/>
              <a:defRPr/>
            </a:lvl7pPr>
            <a:lvl8pPr indent="0" lvl="7" marL="0" algn="r">
              <a:spcBef>
                <a:spcPts val="0"/>
              </a:spcBef>
              <a:spcAft>
                <a:spcPts val="0"/>
              </a:spcAft>
              <a:buClr>
                <a:schemeClr val="dk1"/>
              </a:buClr>
              <a:buSzPts val="1200"/>
              <a:buFont typeface="Calibri"/>
              <a:buNone/>
              <a:defRPr/>
            </a:lvl8pPr>
            <a:lvl9pPr indent="0" lvl="8" marL="0" algn="r">
              <a:spcBef>
                <a:spcPts val="0"/>
              </a:spcBef>
              <a:spcAft>
                <a:spcPts val="0"/>
              </a:spcAft>
              <a:buClr>
                <a:schemeClr val="dk1"/>
              </a:buClr>
              <a:buSzPts val="1200"/>
              <a:buFont typeface="Calibri"/>
              <a:buNone/>
              <a:defRPr/>
            </a:lvl9pPr>
          </a:lstStyle>
          <a:p>
            <a:pPr indent="0" lvl="0" marL="0" rtl="0" algn="r">
              <a:spcBef>
                <a:spcPts val="0"/>
              </a:spcBef>
              <a:spcAft>
                <a:spcPts val="0"/>
              </a:spcAft>
              <a:buNone/>
            </a:pPr>
            <a:fld id="{00000000-1234-1234-1234-123412341234}" type="slidenum">
              <a:rPr lang="en-US"/>
              <a:t>‹#›</a:t>
            </a:fld>
            <a:endParaRPr/>
          </a:p>
        </p:txBody>
      </p:sp>
      <p:sp>
        <p:nvSpPr>
          <p:cNvPr id="170" name="Google Shape;170;p20"/>
          <p:cNvSpPr/>
          <p:nvPr/>
        </p:nvSpPr>
        <p:spPr>
          <a:xfrm>
            <a:off x="855979" y="1422398"/>
            <a:ext cx="1538400" cy="1538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20"/>
          <p:cNvSpPr txBox="1"/>
          <p:nvPr>
            <p:ph idx="1" type="body"/>
          </p:nvPr>
        </p:nvSpPr>
        <p:spPr>
          <a:xfrm>
            <a:off x="8107679" y="1605073"/>
            <a:ext cx="3108900" cy="46161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20"/>
          <p:cNvSpPr/>
          <p:nvPr>
            <p:ph idx="2" type="pic"/>
          </p:nvPr>
        </p:nvSpPr>
        <p:spPr>
          <a:xfrm>
            <a:off x="1037861" y="1605074"/>
            <a:ext cx="1174800" cy="1173300"/>
          </a:xfrm>
          <a:prstGeom prst="rect">
            <a:avLst/>
          </a:prstGeom>
          <a:noFill/>
          <a:ln>
            <a:noFill/>
          </a:ln>
        </p:spPr>
      </p:sp>
      <p:sp>
        <p:nvSpPr>
          <p:cNvPr id="173" name="Google Shape;173;p20"/>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20"/>
          <p:cNvSpPr/>
          <p:nvPr>
            <p:ph idx="3" type="pic"/>
          </p:nvPr>
        </p:nvSpPr>
        <p:spPr>
          <a:xfrm>
            <a:off x="2583639" y="1422398"/>
            <a:ext cx="5192700" cy="1538400"/>
          </a:xfrm>
          <a:prstGeom prst="rect">
            <a:avLst/>
          </a:prstGeom>
          <a:solidFill>
            <a:schemeClr val="accent3"/>
          </a:solidFill>
          <a:ln>
            <a:noFill/>
          </a:ln>
        </p:spPr>
      </p:sp>
      <p:sp>
        <p:nvSpPr>
          <p:cNvPr id="175" name="Google Shape;175;p20"/>
          <p:cNvSpPr txBox="1"/>
          <p:nvPr>
            <p:ph idx="4" type="body"/>
          </p:nvPr>
        </p:nvSpPr>
        <p:spPr>
          <a:xfrm>
            <a:off x="976462" y="3356312"/>
            <a:ext cx="3108000" cy="2834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20"/>
          <p:cNvSpPr txBox="1"/>
          <p:nvPr>
            <p:ph idx="5" type="body"/>
          </p:nvPr>
        </p:nvSpPr>
        <p:spPr>
          <a:xfrm>
            <a:off x="4539848" y="3356312"/>
            <a:ext cx="3108000" cy="2834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lt1"/>
                </a:solidFill>
              </a:defRPr>
            </a:lvl1pPr>
            <a:lvl2pPr indent="-330200" lvl="1" marL="914400" algn="l">
              <a:lnSpc>
                <a:spcPct val="90000"/>
              </a:lnSpc>
              <a:spcBef>
                <a:spcPts val="0"/>
              </a:spcBef>
              <a:spcAft>
                <a:spcPts val="0"/>
              </a:spcAft>
              <a:buSzPts val="1600"/>
              <a:buChar char="•"/>
              <a:defRPr>
                <a:solidFill>
                  <a:schemeClr val="lt1"/>
                </a:solidFill>
              </a:defRPr>
            </a:lvl2pPr>
            <a:lvl3pPr indent="-317500" lvl="2" marL="1371600" algn="l">
              <a:lnSpc>
                <a:spcPct val="90000"/>
              </a:lnSpc>
              <a:spcBef>
                <a:spcPts val="0"/>
              </a:spcBef>
              <a:spcAft>
                <a:spcPts val="0"/>
              </a:spcAft>
              <a:buSzPts val="1400"/>
              <a:buChar char="•"/>
              <a:defRPr>
                <a:solidFill>
                  <a:schemeClr val="lt1"/>
                </a:solidFill>
              </a:defRPr>
            </a:lvl3pPr>
            <a:lvl4pPr indent="-304800" lvl="3" marL="1828800" algn="l">
              <a:lnSpc>
                <a:spcPct val="90000"/>
              </a:lnSpc>
              <a:spcBef>
                <a:spcPts val="0"/>
              </a:spcBef>
              <a:spcAft>
                <a:spcPts val="0"/>
              </a:spcAft>
              <a:buSzPts val="1200"/>
              <a:buChar char="•"/>
              <a:defRPr>
                <a:solidFill>
                  <a:schemeClr val="lt1"/>
                </a:solidFill>
              </a:defRPr>
            </a:lvl4pPr>
            <a:lvl5pPr indent="-304800" lvl="4" marL="2286000" algn="l">
              <a:lnSpc>
                <a:spcPct val="90000"/>
              </a:lnSpc>
              <a:spcBef>
                <a:spcPts val="0"/>
              </a:spcBef>
              <a:spcAft>
                <a:spcPts val="0"/>
              </a:spcAft>
              <a:buSzPts val="12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20"/>
          <p:cNvSpPr/>
          <p:nvPr>
            <p:ph idx="6" type="body"/>
          </p:nvPr>
        </p:nvSpPr>
        <p:spPr>
          <a:xfrm>
            <a:off x="1859280" y="1903342"/>
            <a:ext cx="2787300" cy="1369200"/>
          </a:xfrm>
          <a:prstGeom prst="leftArrowCallout">
            <a:avLst>
              <a:gd fmla="val 25000" name="adj1"/>
              <a:gd fmla="val 25000" name="adj2"/>
              <a:gd fmla="val 25000" name="adj3"/>
              <a:gd fmla="val 75950"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1 Column">
  <p:cSld name="Content Slide - 1 Column">
    <p:spTree>
      <p:nvGrpSpPr>
        <p:cNvPr id="18" name="Shape 18"/>
        <p:cNvGrpSpPr/>
        <p:nvPr/>
      </p:nvGrpSpPr>
      <p:grpSpPr>
        <a:xfrm>
          <a:off x="0" y="0"/>
          <a:ext cx="0" cy="0"/>
          <a:chOff x="0" y="0"/>
          <a:chExt cx="0" cy="0"/>
        </a:xfrm>
      </p:grpSpPr>
      <p:sp>
        <p:nvSpPr>
          <p:cNvPr id="19" name="Google Shape;19;p3"/>
          <p:cNvSpPr/>
          <p:nvPr/>
        </p:nvSpPr>
        <p:spPr>
          <a:xfrm>
            <a:off x="0" y="1473200"/>
            <a:ext cx="12192000" cy="157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3"/>
          <p:cNvSpPr txBox="1"/>
          <p:nvPr>
            <p:ph type="title"/>
          </p:nvPr>
        </p:nvSpPr>
        <p:spPr>
          <a:xfrm>
            <a:off x="855978"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871220" y="2438480"/>
            <a:ext cx="10475700" cy="3921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1"/>
                </a:solidFill>
                <a:latin typeface="Calibri"/>
                <a:ea typeface="Calibri"/>
                <a:cs typeface="Calibri"/>
                <a:sym typeface="Calibri"/>
              </a:defRPr>
            </a:lvl1pPr>
            <a:lvl2pPr indent="0" lvl="1" marL="0" algn="r">
              <a:spcBef>
                <a:spcPts val="0"/>
              </a:spcBef>
              <a:buNone/>
              <a:defRPr b="0" i="0" sz="1200" u="none" cap="none" strike="noStrike">
                <a:solidFill>
                  <a:schemeClr val="dk1"/>
                </a:solidFill>
                <a:latin typeface="Calibri"/>
                <a:ea typeface="Calibri"/>
                <a:cs typeface="Calibri"/>
                <a:sym typeface="Calibri"/>
              </a:defRPr>
            </a:lvl2pPr>
            <a:lvl3pPr indent="0" lvl="2" marL="0" algn="r">
              <a:spcBef>
                <a:spcPts val="0"/>
              </a:spcBef>
              <a:buNone/>
              <a:defRPr b="0" i="0" sz="1200" u="none" cap="none" strike="noStrike">
                <a:solidFill>
                  <a:schemeClr val="dk1"/>
                </a:solidFill>
                <a:latin typeface="Calibri"/>
                <a:ea typeface="Calibri"/>
                <a:cs typeface="Calibri"/>
                <a:sym typeface="Calibri"/>
              </a:defRPr>
            </a:lvl3pPr>
            <a:lvl4pPr indent="0" lvl="3" marL="0" algn="r">
              <a:spcBef>
                <a:spcPts val="0"/>
              </a:spcBef>
              <a:buNone/>
              <a:defRPr b="0" i="0" sz="1200" u="none" cap="none" strike="noStrike">
                <a:solidFill>
                  <a:schemeClr val="dk1"/>
                </a:solidFill>
                <a:latin typeface="Calibri"/>
                <a:ea typeface="Calibri"/>
                <a:cs typeface="Calibri"/>
                <a:sym typeface="Calibri"/>
              </a:defRPr>
            </a:lvl4pPr>
            <a:lvl5pPr indent="0" lvl="4" marL="0" algn="r">
              <a:spcBef>
                <a:spcPts val="0"/>
              </a:spcBef>
              <a:buNone/>
              <a:defRPr b="0" i="0" sz="1200" u="none" cap="none" strike="noStrike">
                <a:solidFill>
                  <a:schemeClr val="dk1"/>
                </a:solidFill>
                <a:latin typeface="Calibri"/>
                <a:ea typeface="Calibri"/>
                <a:cs typeface="Calibri"/>
                <a:sym typeface="Calibri"/>
              </a:defRPr>
            </a:lvl5pPr>
            <a:lvl6pPr indent="0" lvl="5" marL="0" algn="r">
              <a:spcBef>
                <a:spcPts val="0"/>
              </a:spcBef>
              <a:buNone/>
              <a:defRPr b="0" i="0" sz="1200" u="none" cap="none" strike="noStrike">
                <a:solidFill>
                  <a:schemeClr val="dk1"/>
                </a:solidFill>
                <a:latin typeface="Calibri"/>
                <a:ea typeface="Calibri"/>
                <a:cs typeface="Calibri"/>
                <a:sym typeface="Calibri"/>
              </a:defRPr>
            </a:lvl6pPr>
            <a:lvl7pPr indent="0" lvl="6" marL="0" algn="r">
              <a:spcBef>
                <a:spcPts val="0"/>
              </a:spcBef>
              <a:buNone/>
              <a:defRPr b="0" i="0" sz="1200" u="none" cap="none" strike="noStrike">
                <a:solidFill>
                  <a:schemeClr val="dk1"/>
                </a:solidFill>
                <a:latin typeface="Calibri"/>
                <a:ea typeface="Calibri"/>
                <a:cs typeface="Calibri"/>
                <a:sym typeface="Calibri"/>
              </a:defRPr>
            </a:lvl7pPr>
            <a:lvl8pPr indent="0" lvl="7" marL="0" algn="r">
              <a:spcBef>
                <a:spcPts val="0"/>
              </a:spcBef>
              <a:buNone/>
              <a:defRPr b="0" i="0" sz="1200" u="none" cap="none" strike="noStrike">
                <a:solidFill>
                  <a:schemeClr val="dk1"/>
                </a:solidFill>
                <a:latin typeface="Calibri"/>
                <a:ea typeface="Calibri"/>
                <a:cs typeface="Calibri"/>
                <a:sym typeface="Calibri"/>
              </a:defRPr>
            </a:lvl8pPr>
            <a:lvl9pPr indent="0" lvl="8" mar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3"/>
          <p:cNvSpPr txBox="1"/>
          <p:nvPr>
            <p:ph idx="2" type="body"/>
          </p:nvPr>
        </p:nvSpPr>
        <p:spPr>
          <a:xfrm>
            <a:off x="871219" y="1899667"/>
            <a:ext cx="10475700" cy="417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b="1" sz="2400">
                <a:solidFill>
                  <a:schemeClr val="accent3"/>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2 Column">
  <p:cSld name="Content Slide - 2 Column">
    <p:spTree>
      <p:nvGrpSpPr>
        <p:cNvPr id="178" name="Shape 178"/>
        <p:cNvGrpSpPr/>
        <p:nvPr/>
      </p:nvGrpSpPr>
      <p:grpSpPr>
        <a:xfrm>
          <a:off x="0" y="0"/>
          <a:ext cx="0" cy="0"/>
          <a:chOff x="0" y="0"/>
          <a:chExt cx="0" cy="0"/>
        </a:xfrm>
      </p:grpSpPr>
      <p:sp>
        <p:nvSpPr>
          <p:cNvPr id="179" name="Google Shape;179;p21"/>
          <p:cNvSpPr/>
          <p:nvPr/>
        </p:nvSpPr>
        <p:spPr>
          <a:xfrm>
            <a:off x="0" y="1473200"/>
            <a:ext cx="12192000" cy="157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21"/>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21"/>
          <p:cNvSpPr txBox="1"/>
          <p:nvPr>
            <p:ph idx="1" type="body"/>
          </p:nvPr>
        </p:nvSpPr>
        <p:spPr>
          <a:xfrm>
            <a:off x="871220" y="2432988"/>
            <a:ext cx="5041800" cy="3652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21"/>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83" name="Google Shape;183;p21"/>
          <p:cNvSpPr txBox="1"/>
          <p:nvPr>
            <p:ph idx="2" type="body"/>
          </p:nvPr>
        </p:nvSpPr>
        <p:spPr>
          <a:xfrm>
            <a:off x="871219" y="1899666"/>
            <a:ext cx="5041800" cy="523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b="1" sz="2400">
                <a:solidFill>
                  <a:schemeClr val="accent3"/>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21"/>
          <p:cNvSpPr txBox="1"/>
          <p:nvPr>
            <p:ph idx="3" type="body"/>
          </p:nvPr>
        </p:nvSpPr>
        <p:spPr>
          <a:xfrm>
            <a:off x="6266180" y="2432988"/>
            <a:ext cx="5041800" cy="3652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21"/>
          <p:cNvSpPr txBox="1"/>
          <p:nvPr>
            <p:ph idx="4" type="body"/>
          </p:nvPr>
        </p:nvSpPr>
        <p:spPr>
          <a:xfrm>
            <a:off x="6266179" y="1899666"/>
            <a:ext cx="5041800" cy="523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400"/>
              <a:buNone/>
              <a:defRPr b="1" sz="2400">
                <a:solidFill>
                  <a:schemeClr val="accent3"/>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Content Slide - 2 Column">
  <p:cSld name="Simple Content Slide - 2 Column">
    <p:spTree>
      <p:nvGrpSpPr>
        <p:cNvPr id="186" name="Shape 186"/>
        <p:cNvGrpSpPr/>
        <p:nvPr/>
      </p:nvGrpSpPr>
      <p:grpSpPr>
        <a:xfrm>
          <a:off x="0" y="0"/>
          <a:ext cx="0" cy="0"/>
          <a:chOff x="0" y="0"/>
          <a:chExt cx="0" cy="0"/>
        </a:xfrm>
      </p:grpSpPr>
      <p:sp>
        <p:nvSpPr>
          <p:cNvPr id="187" name="Google Shape;187;p22"/>
          <p:cNvSpPr txBox="1"/>
          <p:nvPr>
            <p:ph type="title"/>
          </p:nvPr>
        </p:nvSpPr>
        <p:spPr>
          <a:xfrm>
            <a:off x="855979" y="367583"/>
            <a:ext cx="10496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22"/>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22"/>
          <p:cNvSpPr txBox="1"/>
          <p:nvPr>
            <p:ph idx="1" type="body"/>
          </p:nvPr>
        </p:nvSpPr>
        <p:spPr>
          <a:xfrm>
            <a:off x="871220" y="1495764"/>
            <a:ext cx="5069700" cy="4742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accent6"/>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22"/>
          <p:cNvSpPr txBox="1"/>
          <p:nvPr>
            <p:ph idx="2" type="body"/>
          </p:nvPr>
        </p:nvSpPr>
        <p:spPr>
          <a:xfrm>
            <a:off x="6282688" y="1473200"/>
            <a:ext cx="5069700" cy="4742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solidFill>
                  <a:schemeClr val="accent6"/>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 Questions?" showMasterSp="0">
  <p:cSld name="Ending - Questions?">
    <p:spTree>
      <p:nvGrpSpPr>
        <p:cNvPr id="191" name="Shape 191"/>
        <p:cNvGrpSpPr/>
        <p:nvPr/>
      </p:nvGrpSpPr>
      <p:grpSpPr>
        <a:xfrm>
          <a:off x="0" y="0"/>
          <a:ext cx="0" cy="0"/>
          <a:chOff x="0" y="0"/>
          <a:chExt cx="0" cy="0"/>
        </a:xfrm>
      </p:grpSpPr>
      <p:sp>
        <p:nvSpPr>
          <p:cNvPr id="192" name="Google Shape;192;p23"/>
          <p:cNvSpPr/>
          <p:nvPr/>
        </p:nvSpPr>
        <p:spPr>
          <a:xfrm>
            <a:off x="0" y="4160519"/>
            <a:ext cx="12202500" cy="2697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193" name="Google Shape;193;p23"/>
          <p:cNvSpPr txBox="1"/>
          <p:nvPr/>
        </p:nvSpPr>
        <p:spPr>
          <a:xfrm>
            <a:off x="0" y="4932849"/>
            <a:ext cx="121920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Questions?</a:t>
            </a:r>
            <a:endParaRPr/>
          </a:p>
        </p:txBody>
      </p:sp>
      <p:pic>
        <p:nvPicPr>
          <p:cNvPr id="194" name="Google Shape;194;p23"/>
          <p:cNvPicPr preferRelativeResize="0"/>
          <p:nvPr/>
        </p:nvPicPr>
        <p:blipFill rotWithShape="1">
          <a:blip r:embed="rId2">
            <a:alphaModFix/>
          </a:blip>
          <a:srcRect b="0" l="0" r="0" t="0"/>
          <a:stretch/>
        </p:blipFill>
        <p:spPr>
          <a:xfrm>
            <a:off x="4528821" y="549756"/>
            <a:ext cx="3134356" cy="313435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 Thank You" showMasterSp="0">
  <p:cSld name="Ending - Thank You">
    <p:spTree>
      <p:nvGrpSpPr>
        <p:cNvPr id="195" name="Shape 195"/>
        <p:cNvGrpSpPr/>
        <p:nvPr/>
      </p:nvGrpSpPr>
      <p:grpSpPr>
        <a:xfrm>
          <a:off x="0" y="0"/>
          <a:ext cx="0" cy="0"/>
          <a:chOff x="0" y="0"/>
          <a:chExt cx="0" cy="0"/>
        </a:xfrm>
      </p:grpSpPr>
      <p:sp>
        <p:nvSpPr>
          <p:cNvPr id="196" name="Google Shape;196;p24"/>
          <p:cNvSpPr/>
          <p:nvPr/>
        </p:nvSpPr>
        <p:spPr>
          <a:xfrm>
            <a:off x="0" y="4160519"/>
            <a:ext cx="12202500" cy="26976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197" name="Google Shape;197;p24"/>
          <p:cNvSpPr txBox="1"/>
          <p:nvPr/>
        </p:nvSpPr>
        <p:spPr>
          <a:xfrm>
            <a:off x="0" y="4932849"/>
            <a:ext cx="121920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Thank you!</a:t>
            </a:r>
            <a:endParaRPr/>
          </a:p>
        </p:txBody>
      </p:sp>
      <p:pic>
        <p:nvPicPr>
          <p:cNvPr id="198" name="Google Shape;198;p24"/>
          <p:cNvPicPr preferRelativeResize="0"/>
          <p:nvPr/>
        </p:nvPicPr>
        <p:blipFill rotWithShape="1">
          <a:blip r:embed="rId2">
            <a:alphaModFix/>
          </a:blip>
          <a:srcRect b="0" l="0" r="0" t="0"/>
          <a:stretch/>
        </p:blipFill>
        <p:spPr>
          <a:xfrm>
            <a:off x="4528821" y="549756"/>
            <a:ext cx="3134356" cy="313435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2022">
  <p:cSld name="By The Numbers 2022">
    <p:spTree>
      <p:nvGrpSpPr>
        <p:cNvPr id="199" name="Shape 199"/>
        <p:cNvGrpSpPr/>
        <p:nvPr/>
      </p:nvGrpSpPr>
      <p:grpSpPr>
        <a:xfrm>
          <a:off x="0" y="0"/>
          <a:ext cx="0" cy="0"/>
          <a:chOff x="0" y="0"/>
          <a:chExt cx="0" cy="0"/>
        </a:xfrm>
      </p:grpSpPr>
      <p:sp>
        <p:nvSpPr>
          <p:cNvPr id="200" name="Google Shape;200;p25"/>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1" name="Google Shape;201;p25"/>
          <p:cNvSpPr/>
          <p:nvPr/>
        </p:nvSpPr>
        <p:spPr>
          <a:xfrm>
            <a:off x="362040" y="3357559"/>
            <a:ext cx="6998400" cy="295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25"/>
          <p:cNvSpPr/>
          <p:nvPr/>
        </p:nvSpPr>
        <p:spPr>
          <a:xfrm>
            <a:off x="7572373" y="314325"/>
            <a:ext cx="4376700" cy="1414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25"/>
          <p:cNvSpPr/>
          <p:nvPr/>
        </p:nvSpPr>
        <p:spPr>
          <a:xfrm>
            <a:off x="1594508" y="300038"/>
            <a:ext cx="5739600" cy="2857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04" name="Google Shape;204;p25"/>
          <p:cNvSpPr/>
          <p:nvPr/>
        </p:nvSpPr>
        <p:spPr>
          <a:xfrm>
            <a:off x="7572373" y="4200526"/>
            <a:ext cx="4376700" cy="2103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05" name="Google Shape;205;p25"/>
          <p:cNvSpPr/>
          <p:nvPr/>
        </p:nvSpPr>
        <p:spPr>
          <a:xfrm>
            <a:off x="7572373" y="1912648"/>
            <a:ext cx="4376700" cy="2103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accent2"/>
              </a:solidFill>
              <a:latin typeface="Calibri"/>
              <a:ea typeface="Calibri"/>
              <a:cs typeface="Calibri"/>
              <a:sym typeface="Calibri"/>
            </a:endParaRPr>
          </a:p>
        </p:txBody>
      </p:sp>
      <p:sp>
        <p:nvSpPr>
          <p:cNvPr id="206" name="Google Shape;206;p25"/>
          <p:cNvSpPr txBox="1"/>
          <p:nvPr/>
        </p:nvSpPr>
        <p:spPr>
          <a:xfrm rot="-5400000">
            <a:off x="-480302" y="1121703"/>
            <a:ext cx="29016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75000"/>
              </a:lnSpc>
              <a:spcBef>
                <a:spcPts val="0"/>
              </a:spcBef>
              <a:spcAft>
                <a:spcPts val="0"/>
              </a:spcAft>
              <a:buNone/>
            </a:pPr>
            <a:r>
              <a:rPr b="1" lang="en-US" sz="4800">
                <a:solidFill>
                  <a:schemeClr val="dk1"/>
                </a:solidFill>
                <a:latin typeface="Calibri"/>
                <a:ea typeface="Calibri"/>
                <a:cs typeface="Calibri"/>
                <a:sym typeface="Calibri"/>
              </a:rPr>
              <a:t>BY THE NUMBERS</a:t>
            </a:r>
            <a:endParaRPr/>
          </a:p>
        </p:txBody>
      </p:sp>
      <p:sp>
        <p:nvSpPr>
          <p:cNvPr id="207" name="Google Shape;207;p25"/>
          <p:cNvSpPr txBox="1"/>
          <p:nvPr/>
        </p:nvSpPr>
        <p:spPr>
          <a:xfrm>
            <a:off x="1594506" y="863793"/>
            <a:ext cx="57396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8000"/>
              <a:buFont typeface="Arial"/>
              <a:buNone/>
            </a:pPr>
            <a:r>
              <a:rPr b="1" i="0" lang="en-US" sz="8000" u="none" cap="none" strike="noStrike">
                <a:solidFill>
                  <a:srgbClr val="FFFFFF"/>
                </a:solidFill>
                <a:latin typeface="Calibri"/>
                <a:ea typeface="Calibri"/>
                <a:cs typeface="Calibri"/>
                <a:sym typeface="Calibri"/>
              </a:rPr>
              <a:t>1,590,584</a:t>
            </a:r>
            <a:endParaRPr/>
          </a:p>
        </p:txBody>
      </p:sp>
      <p:sp>
        <p:nvSpPr>
          <p:cNvPr id="208" name="Google Shape;208;p25"/>
          <p:cNvSpPr txBox="1"/>
          <p:nvPr/>
        </p:nvSpPr>
        <p:spPr>
          <a:xfrm>
            <a:off x="1594506" y="2006456"/>
            <a:ext cx="5739600" cy="5910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3600"/>
              <a:buFont typeface="Arial"/>
              <a:buNone/>
            </a:pPr>
            <a:r>
              <a:rPr b="0" i="1" lang="en-US" sz="3600" u="none" cap="none" strike="noStrike">
                <a:solidFill>
                  <a:srgbClr val="FFFFFF"/>
                </a:solidFill>
                <a:latin typeface="Calibri"/>
                <a:ea typeface="Calibri"/>
                <a:cs typeface="Calibri"/>
                <a:sym typeface="Calibri"/>
              </a:rPr>
              <a:t>square feet</a:t>
            </a:r>
            <a:endParaRPr/>
          </a:p>
        </p:txBody>
      </p:sp>
      <p:sp>
        <p:nvSpPr>
          <p:cNvPr id="209" name="Google Shape;209;p25"/>
          <p:cNvSpPr txBox="1"/>
          <p:nvPr/>
        </p:nvSpPr>
        <p:spPr>
          <a:xfrm>
            <a:off x="370197" y="4011280"/>
            <a:ext cx="69642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8000"/>
              <a:buFont typeface="Arial"/>
              <a:buNone/>
            </a:pPr>
            <a:r>
              <a:rPr b="1" i="0" lang="en-US" sz="8000" u="none" cap="none" strike="noStrike">
                <a:solidFill>
                  <a:srgbClr val="FFFFFF"/>
                </a:solidFill>
                <a:latin typeface="Calibri"/>
                <a:ea typeface="Calibri"/>
                <a:cs typeface="Calibri"/>
                <a:sym typeface="Calibri"/>
              </a:rPr>
              <a:t>$662,269,226</a:t>
            </a:r>
            <a:endParaRPr/>
          </a:p>
        </p:txBody>
      </p:sp>
      <p:sp>
        <p:nvSpPr>
          <p:cNvPr id="210" name="Google Shape;210;p25"/>
          <p:cNvSpPr txBox="1"/>
          <p:nvPr/>
        </p:nvSpPr>
        <p:spPr>
          <a:xfrm>
            <a:off x="370197" y="5153943"/>
            <a:ext cx="6964200" cy="5910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3600"/>
              <a:buFont typeface="Arial"/>
              <a:buNone/>
            </a:pPr>
            <a:r>
              <a:rPr b="0" i="1" lang="en-US" sz="3600" u="none" cap="none" strike="noStrike">
                <a:solidFill>
                  <a:srgbClr val="FFFFFF"/>
                </a:solidFill>
                <a:latin typeface="Calibri"/>
                <a:ea typeface="Calibri"/>
                <a:cs typeface="Calibri"/>
                <a:sym typeface="Calibri"/>
              </a:rPr>
              <a:t>estimated cost</a:t>
            </a:r>
            <a:endParaRPr/>
          </a:p>
        </p:txBody>
      </p:sp>
      <p:sp>
        <p:nvSpPr>
          <p:cNvPr id="211" name="Google Shape;211;p25"/>
          <p:cNvSpPr txBox="1"/>
          <p:nvPr/>
        </p:nvSpPr>
        <p:spPr>
          <a:xfrm>
            <a:off x="7572367" y="237886"/>
            <a:ext cx="43581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8000"/>
              <a:buFont typeface="Arial"/>
              <a:buNone/>
            </a:pPr>
            <a:r>
              <a:rPr b="1" i="0" lang="en-US" sz="8000" u="none" cap="none" strike="noStrike">
                <a:solidFill>
                  <a:srgbClr val="FFFFFF"/>
                </a:solidFill>
                <a:latin typeface="Calibri"/>
                <a:ea typeface="Calibri"/>
                <a:cs typeface="Calibri"/>
                <a:sym typeface="Calibri"/>
              </a:rPr>
              <a:t>14</a:t>
            </a:r>
            <a:endParaRPr/>
          </a:p>
        </p:txBody>
      </p:sp>
      <p:sp>
        <p:nvSpPr>
          <p:cNvPr id="212" name="Google Shape;212;p25"/>
          <p:cNvSpPr txBox="1"/>
          <p:nvPr/>
        </p:nvSpPr>
        <p:spPr>
          <a:xfrm>
            <a:off x="7572370" y="1113849"/>
            <a:ext cx="4376700" cy="5910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3600"/>
              <a:buFont typeface="Arial"/>
              <a:buNone/>
            </a:pPr>
            <a:r>
              <a:rPr b="0" i="1" lang="en-US" sz="3600" u="none" cap="none" strike="noStrike">
                <a:solidFill>
                  <a:srgbClr val="FFFFFF"/>
                </a:solidFill>
                <a:latin typeface="Calibri"/>
                <a:ea typeface="Calibri"/>
                <a:cs typeface="Calibri"/>
                <a:sym typeface="Calibri"/>
              </a:rPr>
              <a:t>projects</a:t>
            </a:r>
            <a:endParaRPr/>
          </a:p>
        </p:txBody>
      </p:sp>
      <p:sp>
        <p:nvSpPr>
          <p:cNvPr id="213" name="Google Shape;213;p25"/>
          <p:cNvSpPr txBox="1"/>
          <p:nvPr/>
        </p:nvSpPr>
        <p:spPr>
          <a:xfrm>
            <a:off x="7586308" y="2090886"/>
            <a:ext cx="43581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8000"/>
              <a:buFont typeface="Arial"/>
              <a:buNone/>
            </a:pPr>
            <a:r>
              <a:rPr b="1" i="0" lang="en-US" sz="8000" u="none" cap="none" strike="noStrike">
                <a:solidFill>
                  <a:srgbClr val="FFFFFF"/>
                </a:solidFill>
                <a:latin typeface="Calibri"/>
                <a:ea typeface="Calibri"/>
                <a:cs typeface="Calibri"/>
                <a:sym typeface="Calibri"/>
              </a:rPr>
              <a:t>11,113</a:t>
            </a:r>
            <a:endParaRPr/>
          </a:p>
        </p:txBody>
      </p:sp>
      <p:sp>
        <p:nvSpPr>
          <p:cNvPr id="214" name="Google Shape;214;p25"/>
          <p:cNvSpPr txBox="1"/>
          <p:nvPr/>
        </p:nvSpPr>
        <p:spPr>
          <a:xfrm>
            <a:off x="7586311" y="3157349"/>
            <a:ext cx="4376700" cy="5910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3600"/>
              <a:buFont typeface="Arial"/>
              <a:buNone/>
            </a:pPr>
            <a:r>
              <a:rPr b="0" i="1" lang="en-US" sz="3600" u="none" cap="none" strike="noStrike">
                <a:solidFill>
                  <a:srgbClr val="FFFFFF"/>
                </a:solidFill>
                <a:latin typeface="Calibri"/>
                <a:ea typeface="Calibri"/>
                <a:cs typeface="Calibri"/>
                <a:sym typeface="Calibri"/>
              </a:rPr>
              <a:t>students impacted</a:t>
            </a:r>
            <a:endParaRPr/>
          </a:p>
        </p:txBody>
      </p:sp>
      <p:sp>
        <p:nvSpPr>
          <p:cNvPr id="215" name="Google Shape;215;p25"/>
          <p:cNvSpPr txBox="1"/>
          <p:nvPr/>
        </p:nvSpPr>
        <p:spPr>
          <a:xfrm>
            <a:off x="7580220" y="4388614"/>
            <a:ext cx="43581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8000"/>
              <a:buFont typeface="Arial"/>
              <a:buNone/>
            </a:pPr>
            <a:r>
              <a:rPr b="1" i="0" lang="en-US" sz="8000" u="none" cap="none" strike="noStrike">
                <a:solidFill>
                  <a:srgbClr val="FFFFFF"/>
                </a:solidFill>
                <a:latin typeface="Calibri"/>
                <a:ea typeface="Calibri"/>
                <a:cs typeface="Calibri"/>
                <a:sym typeface="Calibri"/>
              </a:rPr>
              <a:t>1,701</a:t>
            </a:r>
            <a:endParaRPr/>
          </a:p>
        </p:txBody>
      </p:sp>
      <p:sp>
        <p:nvSpPr>
          <p:cNvPr id="216" name="Google Shape;216;p25"/>
          <p:cNvSpPr txBox="1"/>
          <p:nvPr/>
        </p:nvSpPr>
        <p:spPr>
          <a:xfrm>
            <a:off x="7580223" y="5455077"/>
            <a:ext cx="4376700" cy="5910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57A8"/>
              </a:buClr>
              <a:buSzPts val="3600"/>
              <a:buFont typeface="Arial"/>
              <a:buNone/>
            </a:pPr>
            <a:r>
              <a:rPr b="0" i="1" lang="en-US" sz="3600" u="none" cap="none" strike="noStrike">
                <a:solidFill>
                  <a:srgbClr val="FFFFFF"/>
                </a:solidFill>
                <a:latin typeface="Calibri"/>
                <a:ea typeface="Calibri"/>
                <a:cs typeface="Calibri"/>
                <a:sym typeface="Calibri"/>
              </a:rPr>
              <a:t>employees impacted</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 Custom">
  <p:cSld name="By The Numbers - Custom">
    <p:spTree>
      <p:nvGrpSpPr>
        <p:cNvPr id="217" name="Shape 217"/>
        <p:cNvGrpSpPr/>
        <p:nvPr/>
      </p:nvGrpSpPr>
      <p:grpSpPr>
        <a:xfrm>
          <a:off x="0" y="0"/>
          <a:ext cx="0" cy="0"/>
          <a:chOff x="0" y="0"/>
          <a:chExt cx="0" cy="0"/>
        </a:xfrm>
      </p:grpSpPr>
      <p:sp>
        <p:nvSpPr>
          <p:cNvPr id="218" name="Google Shape;218;p26"/>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9" name="Google Shape;219;p26"/>
          <p:cNvSpPr/>
          <p:nvPr/>
        </p:nvSpPr>
        <p:spPr>
          <a:xfrm>
            <a:off x="362040" y="3357559"/>
            <a:ext cx="6998400" cy="295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6"/>
          <p:cNvSpPr/>
          <p:nvPr/>
        </p:nvSpPr>
        <p:spPr>
          <a:xfrm>
            <a:off x="7572373" y="314325"/>
            <a:ext cx="4376700" cy="1414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26"/>
          <p:cNvSpPr/>
          <p:nvPr/>
        </p:nvSpPr>
        <p:spPr>
          <a:xfrm>
            <a:off x="1594508" y="300038"/>
            <a:ext cx="5739600" cy="2857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22" name="Google Shape;222;p26"/>
          <p:cNvSpPr/>
          <p:nvPr/>
        </p:nvSpPr>
        <p:spPr>
          <a:xfrm>
            <a:off x="7572373" y="4200526"/>
            <a:ext cx="4376700" cy="2103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23" name="Google Shape;223;p26"/>
          <p:cNvSpPr/>
          <p:nvPr/>
        </p:nvSpPr>
        <p:spPr>
          <a:xfrm>
            <a:off x="7572373" y="1912648"/>
            <a:ext cx="4376700" cy="2103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accent2"/>
              </a:solidFill>
              <a:latin typeface="Calibri"/>
              <a:ea typeface="Calibri"/>
              <a:cs typeface="Calibri"/>
              <a:sym typeface="Calibri"/>
            </a:endParaRPr>
          </a:p>
        </p:txBody>
      </p:sp>
      <p:sp>
        <p:nvSpPr>
          <p:cNvPr id="224" name="Google Shape;224;p26"/>
          <p:cNvSpPr txBox="1"/>
          <p:nvPr/>
        </p:nvSpPr>
        <p:spPr>
          <a:xfrm rot="-5400000">
            <a:off x="-480302" y="1121703"/>
            <a:ext cx="29016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75000"/>
              </a:lnSpc>
              <a:spcBef>
                <a:spcPts val="0"/>
              </a:spcBef>
              <a:spcAft>
                <a:spcPts val="0"/>
              </a:spcAft>
              <a:buNone/>
            </a:pPr>
            <a:r>
              <a:rPr b="1" lang="en-US" sz="4800">
                <a:solidFill>
                  <a:schemeClr val="dk1"/>
                </a:solidFill>
                <a:latin typeface="Calibri"/>
                <a:ea typeface="Calibri"/>
                <a:cs typeface="Calibri"/>
                <a:sym typeface="Calibri"/>
              </a:rPr>
              <a:t>BY THE NUMBERS</a:t>
            </a:r>
            <a:endParaRPr/>
          </a:p>
        </p:txBody>
      </p:sp>
      <p:sp>
        <p:nvSpPr>
          <p:cNvPr id="225" name="Google Shape;225;p26"/>
          <p:cNvSpPr txBox="1"/>
          <p:nvPr>
            <p:ph idx="1" type="body"/>
          </p:nvPr>
        </p:nvSpPr>
        <p:spPr>
          <a:xfrm>
            <a:off x="7572368" y="225621"/>
            <a:ext cx="4385700" cy="12369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8000"/>
              <a:buNone/>
              <a:defRPr b="1" sz="80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26"/>
          <p:cNvSpPr txBox="1"/>
          <p:nvPr>
            <p:ph idx="2" type="body"/>
          </p:nvPr>
        </p:nvSpPr>
        <p:spPr>
          <a:xfrm>
            <a:off x="7588210" y="1950103"/>
            <a:ext cx="4376700" cy="1491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8000"/>
              <a:buNone/>
              <a:defRPr b="1" sz="80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26"/>
          <p:cNvSpPr txBox="1"/>
          <p:nvPr>
            <p:ph idx="3" type="body"/>
          </p:nvPr>
        </p:nvSpPr>
        <p:spPr>
          <a:xfrm>
            <a:off x="7597297" y="4279529"/>
            <a:ext cx="4336200" cy="14493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8000"/>
              <a:buNone/>
              <a:defRPr b="1" sz="80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26"/>
          <p:cNvSpPr txBox="1"/>
          <p:nvPr>
            <p:ph idx="4" type="body"/>
          </p:nvPr>
        </p:nvSpPr>
        <p:spPr>
          <a:xfrm>
            <a:off x="362040" y="3506274"/>
            <a:ext cx="7012800" cy="20541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8000"/>
              <a:buNone/>
              <a:defRPr b="1" sz="80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26"/>
          <p:cNvSpPr txBox="1"/>
          <p:nvPr>
            <p:ph idx="5" type="body"/>
          </p:nvPr>
        </p:nvSpPr>
        <p:spPr>
          <a:xfrm>
            <a:off x="1578610" y="607989"/>
            <a:ext cx="5755500" cy="18651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8000"/>
              <a:buNone/>
              <a:defRPr b="1" sz="80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26"/>
          <p:cNvSpPr txBox="1"/>
          <p:nvPr>
            <p:ph idx="6" type="body"/>
          </p:nvPr>
        </p:nvSpPr>
        <p:spPr>
          <a:xfrm>
            <a:off x="1593846" y="2042623"/>
            <a:ext cx="5740500" cy="6621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0"/>
              </a:spcBef>
              <a:spcAft>
                <a:spcPts val="0"/>
              </a:spcAft>
              <a:buSzPts val="3600"/>
              <a:buNone/>
              <a:defRPr i="1" sz="36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26"/>
          <p:cNvSpPr txBox="1"/>
          <p:nvPr>
            <p:ph idx="7" type="body"/>
          </p:nvPr>
        </p:nvSpPr>
        <p:spPr>
          <a:xfrm>
            <a:off x="346391" y="5140250"/>
            <a:ext cx="7010700" cy="6621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0"/>
              </a:spcBef>
              <a:spcAft>
                <a:spcPts val="0"/>
              </a:spcAft>
              <a:buSzPts val="3600"/>
              <a:buNone/>
              <a:defRPr i="1" sz="36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26"/>
          <p:cNvSpPr txBox="1"/>
          <p:nvPr>
            <p:ph idx="8" type="body"/>
          </p:nvPr>
        </p:nvSpPr>
        <p:spPr>
          <a:xfrm>
            <a:off x="7572367" y="1037487"/>
            <a:ext cx="4392600" cy="7296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3600"/>
              <a:buNone/>
              <a:defRPr i="1" sz="36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26"/>
          <p:cNvSpPr txBox="1"/>
          <p:nvPr>
            <p:ph idx="9" type="body"/>
          </p:nvPr>
        </p:nvSpPr>
        <p:spPr>
          <a:xfrm>
            <a:off x="7554849" y="3127359"/>
            <a:ext cx="4376700" cy="6621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0"/>
              </a:spcBef>
              <a:spcAft>
                <a:spcPts val="0"/>
              </a:spcAft>
              <a:buSzPts val="3600"/>
              <a:buNone/>
              <a:defRPr i="1" sz="36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26"/>
          <p:cNvSpPr txBox="1"/>
          <p:nvPr>
            <p:ph idx="13" type="body"/>
          </p:nvPr>
        </p:nvSpPr>
        <p:spPr>
          <a:xfrm>
            <a:off x="7572367" y="5456004"/>
            <a:ext cx="4376700" cy="6621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0"/>
              </a:spcBef>
              <a:spcAft>
                <a:spcPts val="0"/>
              </a:spcAft>
              <a:buSzPts val="3600"/>
              <a:buNone/>
              <a:defRPr i="1" sz="3600">
                <a:solidFill>
                  <a:schemeClr val="lt1"/>
                </a:solidFill>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Students 2022">
  <p:cSld name="Our Students 2022">
    <p:spTree>
      <p:nvGrpSpPr>
        <p:cNvPr id="235" name="Shape 235"/>
        <p:cNvGrpSpPr/>
        <p:nvPr/>
      </p:nvGrpSpPr>
      <p:grpSpPr>
        <a:xfrm>
          <a:off x="0" y="0"/>
          <a:ext cx="0" cy="0"/>
          <a:chOff x="0" y="0"/>
          <a:chExt cx="0" cy="0"/>
        </a:xfrm>
      </p:grpSpPr>
      <p:sp>
        <p:nvSpPr>
          <p:cNvPr id="236" name="Google Shape;236;p27"/>
          <p:cNvSpPr/>
          <p:nvPr/>
        </p:nvSpPr>
        <p:spPr>
          <a:xfrm>
            <a:off x="5913514" y="5619272"/>
            <a:ext cx="5897845" cy="484944"/>
          </a:xfrm>
          <a:custGeom>
            <a:rect b="b" l="l" r="r" t="t"/>
            <a:pathLst>
              <a:path extrusionOk="0" h="484944" w="5897845">
                <a:moveTo>
                  <a:pt x="5897846" y="0"/>
                </a:moveTo>
                <a:lnTo>
                  <a:pt x="5776489" y="484944"/>
                </a:lnTo>
                <a:lnTo>
                  <a:pt x="0" y="484944"/>
                </a:lnTo>
                <a:lnTo>
                  <a:pt x="0" y="0"/>
                </a:lnTo>
                <a:lnTo>
                  <a:pt x="5897846"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27"/>
          <p:cNvSpPr/>
          <p:nvPr/>
        </p:nvSpPr>
        <p:spPr>
          <a:xfrm>
            <a:off x="5585850" y="5974849"/>
            <a:ext cx="177788" cy="129245"/>
          </a:xfrm>
          <a:custGeom>
            <a:rect b="b" l="l" r="r" t="t"/>
            <a:pathLst>
              <a:path extrusionOk="0" h="129245" w="177788">
                <a:moveTo>
                  <a:pt x="99149" y="9708"/>
                </a:moveTo>
                <a:cubicBezTo>
                  <a:pt x="124755" y="4611"/>
                  <a:pt x="152425" y="1699"/>
                  <a:pt x="177789" y="0"/>
                </a:cubicBezTo>
                <a:lnTo>
                  <a:pt x="177789" y="129246"/>
                </a:lnTo>
                <a:cubicBezTo>
                  <a:pt x="81673" y="129246"/>
                  <a:pt x="0" y="102426"/>
                  <a:pt x="0" y="69295"/>
                </a:cubicBezTo>
                <a:cubicBezTo>
                  <a:pt x="0" y="44417"/>
                  <a:pt x="38470" y="21723"/>
                  <a:pt x="99149" y="9708"/>
                </a:cubicBezTo>
              </a:path>
            </a:pathLst>
          </a:custGeom>
          <a:solidFill>
            <a:srgbClr val="7954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27"/>
          <p:cNvSpPr/>
          <p:nvPr/>
        </p:nvSpPr>
        <p:spPr>
          <a:xfrm>
            <a:off x="5585850" y="2316895"/>
            <a:ext cx="177788" cy="129245"/>
          </a:xfrm>
          <a:custGeom>
            <a:rect b="b" l="l" r="r" t="t"/>
            <a:pathLst>
              <a:path extrusionOk="0" h="129245" w="177788">
                <a:moveTo>
                  <a:pt x="99149" y="9709"/>
                </a:moveTo>
                <a:cubicBezTo>
                  <a:pt x="124755" y="4612"/>
                  <a:pt x="152425" y="1699"/>
                  <a:pt x="177789" y="0"/>
                </a:cubicBezTo>
                <a:lnTo>
                  <a:pt x="177789" y="129246"/>
                </a:lnTo>
                <a:cubicBezTo>
                  <a:pt x="81673" y="129246"/>
                  <a:pt x="0" y="102426"/>
                  <a:pt x="0" y="69295"/>
                </a:cubicBezTo>
                <a:cubicBezTo>
                  <a:pt x="0" y="44417"/>
                  <a:pt x="38470" y="21723"/>
                  <a:pt x="99149" y="9709"/>
                </a:cubicBezTo>
              </a:path>
            </a:pathLst>
          </a:custGeom>
          <a:solidFill>
            <a:srgbClr val="056C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27"/>
          <p:cNvSpPr/>
          <p:nvPr/>
        </p:nvSpPr>
        <p:spPr>
          <a:xfrm>
            <a:off x="5585850" y="3051107"/>
            <a:ext cx="177788" cy="129245"/>
          </a:xfrm>
          <a:custGeom>
            <a:rect b="b" l="l" r="r" t="t"/>
            <a:pathLst>
              <a:path extrusionOk="0" h="129245" w="177788">
                <a:moveTo>
                  <a:pt x="99149" y="9709"/>
                </a:moveTo>
                <a:cubicBezTo>
                  <a:pt x="124755" y="4612"/>
                  <a:pt x="152425" y="1699"/>
                  <a:pt x="177789" y="0"/>
                </a:cubicBezTo>
                <a:lnTo>
                  <a:pt x="177789" y="129246"/>
                </a:lnTo>
                <a:cubicBezTo>
                  <a:pt x="81673" y="129246"/>
                  <a:pt x="0" y="102426"/>
                  <a:pt x="0" y="69295"/>
                </a:cubicBezTo>
                <a:cubicBezTo>
                  <a:pt x="0" y="44417"/>
                  <a:pt x="38470" y="21723"/>
                  <a:pt x="99149" y="9709"/>
                </a:cubicBezTo>
              </a:path>
            </a:pathLst>
          </a:custGeom>
          <a:solidFill>
            <a:srgbClr val="0E1B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27"/>
          <p:cNvSpPr/>
          <p:nvPr/>
        </p:nvSpPr>
        <p:spPr>
          <a:xfrm>
            <a:off x="5585850" y="3785441"/>
            <a:ext cx="177788" cy="129245"/>
          </a:xfrm>
          <a:custGeom>
            <a:rect b="b" l="l" r="r" t="t"/>
            <a:pathLst>
              <a:path extrusionOk="0" h="129245" w="177788">
                <a:moveTo>
                  <a:pt x="99149" y="9708"/>
                </a:moveTo>
                <a:cubicBezTo>
                  <a:pt x="124755" y="4611"/>
                  <a:pt x="152425" y="1699"/>
                  <a:pt x="177789" y="0"/>
                </a:cubicBezTo>
                <a:lnTo>
                  <a:pt x="177789" y="129246"/>
                </a:lnTo>
                <a:cubicBezTo>
                  <a:pt x="81673" y="129246"/>
                  <a:pt x="0" y="102425"/>
                  <a:pt x="0" y="69295"/>
                </a:cubicBezTo>
                <a:cubicBezTo>
                  <a:pt x="0" y="44417"/>
                  <a:pt x="38470" y="21723"/>
                  <a:pt x="99149" y="9708"/>
                </a:cubicBezTo>
              </a:path>
            </a:pathLst>
          </a:custGeom>
          <a:solidFill>
            <a:srgbClr val="9C36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27"/>
          <p:cNvSpPr/>
          <p:nvPr/>
        </p:nvSpPr>
        <p:spPr>
          <a:xfrm>
            <a:off x="5585850" y="4526813"/>
            <a:ext cx="177788" cy="129245"/>
          </a:xfrm>
          <a:custGeom>
            <a:rect b="b" l="l" r="r" t="t"/>
            <a:pathLst>
              <a:path extrusionOk="0" h="129245" w="177788">
                <a:moveTo>
                  <a:pt x="99149" y="9709"/>
                </a:moveTo>
                <a:cubicBezTo>
                  <a:pt x="124755" y="4611"/>
                  <a:pt x="152425" y="1699"/>
                  <a:pt x="177789" y="0"/>
                </a:cubicBezTo>
                <a:lnTo>
                  <a:pt x="177789" y="129246"/>
                </a:lnTo>
                <a:cubicBezTo>
                  <a:pt x="81673" y="129246"/>
                  <a:pt x="0" y="102426"/>
                  <a:pt x="0" y="69295"/>
                </a:cubicBezTo>
                <a:cubicBezTo>
                  <a:pt x="0" y="44417"/>
                  <a:pt x="38470" y="21723"/>
                  <a:pt x="99149" y="9709"/>
                </a:cubicBezTo>
              </a:path>
            </a:pathLst>
          </a:custGeom>
          <a:solidFill>
            <a:srgbClr val="002B5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27"/>
          <p:cNvSpPr/>
          <p:nvPr/>
        </p:nvSpPr>
        <p:spPr>
          <a:xfrm>
            <a:off x="5585850" y="5253258"/>
            <a:ext cx="177788" cy="129245"/>
          </a:xfrm>
          <a:custGeom>
            <a:rect b="b" l="l" r="r" t="t"/>
            <a:pathLst>
              <a:path extrusionOk="0" h="129245" w="177788">
                <a:moveTo>
                  <a:pt x="99149" y="9709"/>
                </a:moveTo>
                <a:cubicBezTo>
                  <a:pt x="124755" y="4612"/>
                  <a:pt x="152425" y="1699"/>
                  <a:pt x="177789" y="0"/>
                </a:cubicBezTo>
                <a:lnTo>
                  <a:pt x="177789" y="129246"/>
                </a:lnTo>
                <a:cubicBezTo>
                  <a:pt x="81673" y="129246"/>
                  <a:pt x="0" y="102426"/>
                  <a:pt x="0" y="69295"/>
                </a:cubicBezTo>
                <a:cubicBezTo>
                  <a:pt x="0" y="44417"/>
                  <a:pt x="38470" y="21723"/>
                  <a:pt x="99149" y="9709"/>
                </a:cubicBezTo>
              </a:path>
            </a:pathLst>
          </a:custGeom>
          <a:solidFill>
            <a:srgbClr val="00480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27"/>
          <p:cNvSpPr/>
          <p:nvPr/>
        </p:nvSpPr>
        <p:spPr>
          <a:xfrm>
            <a:off x="5913514" y="1961318"/>
            <a:ext cx="5897845" cy="484822"/>
          </a:xfrm>
          <a:custGeom>
            <a:rect b="b" l="l" r="r" t="t"/>
            <a:pathLst>
              <a:path extrusionOk="0" h="484822" w="5897845">
                <a:moveTo>
                  <a:pt x="5897846" y="0"/>
                </a:moveTo>
                <a:lnTo>
                  <a:pt x="5776489" y="484823"/>
                </a:lnTo>
                <a:lnTo>
                  <a:pt x="0" y="484823"/>
                </a:lnTo>
                <a:lnTo>
                  <a:pt x="0" y="0"/>
                </a:lnTo>
                <a:lnTo>
                  <a:pt x="5897846"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27"/>
          <p:cNvSpPr/>
          <p:nvPr/>
        </p:nvSpPr>
        <p:spPr>
          <a:xfrm>
            <a:off x="5913514" y="2695530"/>
            <a:ext cx="5897845" cy="484944"/>
          </a:xfrm>
          <a:custGeom>
            <a:rect b="b" l="l" r="r" t="t"/>
            <a:pathLst>
              <a:path extrusionOk="0" h="484944" w="5897845">
                <a:moveTo>
                  <a:pt x="5897846" y="0"/>
                </a:moveTo>
                <a:lnTo>
                  <a:pt x="5776489" y="484944"/>
                </a:lnTo>
                <a:lnTo>
                  <a:pt x="0" y="484944"/>
                </a:lnTo>
                <a:lnTo>
                  <a:pt x="0" y="0"/>
                </a:lnTo>
                <a:lnTo>
                  <a:pt x="5897846"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27"/>
          <p:cNvSpPr/>
          <p:nvPr/>
        </p:nvSpPr>
        <p:spPr>
          <a:xfrm>
            <a:off x="5913514" y="3429985"/>
            <a:ext cx="5897845" cy="484822"/>
          </a:xfrm>
          <a:custGeom>
            <a:rect b="b" l="l" r="r" t="t"/>
            <a:pathLst>
              <a:path extrusionOk="0" h="484822" w="5897845">
                <a:moveTo>
                  <a:pt x="5897846" y="0"/>
                </a:moveTo>
                <a:lnTo>
                  <a:pt x="5776489" y="484823"/>
                </a:lnTo>
                <a:lnTo>
                  <a:pt x="0" y="484823"/>
                </a:lnTo>
                <a:lnTo>
                  <a:pt x="0" y="0"/>
                </a:lnTo>
                <a:lnTo>
                  <a:pt x="5897846"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27"/>
          <p:cNvSpPr/>
          <p:nvPr/>
        </p:nvSpPr>
        <p:spPr>
          <a:xfrm>
            <a:off x="5913514" y="4171236"/>
            <a:ext cx="5897845" cy="484944"/>
          </a:xfrm>
          <a:custGeom>
            <a:rect b="b" l="l" r="r" t="t"/>
            <a:pathLst>
              <a:path extrusionOk="0" h="484944" w="5897845">
                <a:moveTo>
                  <a:pt x="5897846" y="0"/>
                </a:moveTo>
                <a:lnTo>
                  <a:pt x="5776489" y="484823"/>
                </a:lnTo>
                <a:lnTo>
                  <a:pt x="0" y="484944"/>
                </a:lnTo>
                <a:lnTo>
                  <a:pt x="0" y="0"/>
                </a:lnTo>
                <a:lnTo>
                  <a:pt x="5897846" y="0"/>
                </a:lnTo>
                <a:close/>
              </a:path>
            </a:pathLst>
          </a:custGeom>
          <a:solidFill>
            <a:srgbClr val="0054A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27"/>
          <p:cNvSpPr/>
          <p:nvPr/>
        </p:nvSpPr>
        <p:spPr>
          <a:xfrm>
            <a:off x="5913514" y="4897681"/>
            <a:ext cx="5897845" cy="484943"/>
          </a:xfrm>
          <a:custGeom>
            <a:rect b="b" l="l" r="r" t="t"/>
            <a:pathLst>
              <a:path extrusionOk="0" h="484943" w="5897845">
                <a:moveTo>
                  <a:pt x="5897846" y="0"/>
                </a:moveTo>
                <a:lnTo>
                  <a:pt x="5776489" y="484944"/>
                </a:lnTo>
                <a:lnTo>
                  <a:pt x="0" y="484944"/>
                </a:lnTo>
                <a:lnTo>
                  <a:pt x="0" y="0"/>
                </a:lnTo>
                <a:lnTo>
                  <a:pt x="5897846"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27"/>
          <p:cNvSpPr/>
          <p:nvPr/>
        </p:nvSpPr>
        <p:spPr>
          <a:xfrm>
            <a:off x="5770070" y="4279365"/>
            <a:ext cx="20752" cy="2184"/>
          </a:xfrm>
          <a:custGeom>
            <a:rect b="b" l="l" r="r" t="t"/>
            <a:pathLst>
              <a:path extrusionOk="0" h="2184" w="20752">
                <a:moveTo>
                  <a:pt x="0" y="0"/>
                </a:moveTo>
                <a:lnTo>
                  <a:pt x="20752" y="2184"/>
                </a:lnTo>
                <a:lnTo>
                  <a:pt x="20752" y="0"/>
                </a:lnTo>
                <a:lnTo>
                  <a:pt x="0" y="0"/>
                </a:lnTo>
                <a:close/>
              </a:path>
            </a:pathLst>
          </a:custGeom>
          <a:solidFill>
            <a:srgbClr val="CDA66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49" name="Google Shape;249;p27"/>
          <p:cNvGrpSpPr/>
          <p:nvPr/>
        </p:nvGrpSpPr>
        <p:grpSpPr>
          <a:xfrm>
            <a:off x="5678081" y="1179654"/>
            <a:ext cx="365407" cy="5696572"/>
            <a:chOff x="5678081" y="1362176"/>
            <a:chExt cx="365407" cy="6266166"/>
          </a:xfrm>
        </p:grpSpPr>
        <p:grpSp>
          <p:nvGrpSpPr>
            <p:cNvPr id="250" name="Google Shape;250;p27"/>
            <p:cNvGrpSpPr/>
            <p:nvPr/>
          </p:nvGrpSpPr>
          <p:grpSpPr>
            <a:xfrm>
              <a:off x="5678081" y="1362176"/>
              <a:ext cx="364799" cy="6266166"/>
              <a:chOff x="5678081" y="1362176"/>
              <a:chExt cx="364799" cy="6266166"/>
            </a:xfrm>
          </p:grpSpPr>
          <p:sp>
            <p:nvSpPr>
              <p:cNvPr id="251" name="Google Shape;251;p27"/>
              <p:cNvSpPr/>
              <p:nvPr/>
            </p:nvSpPr>
            <p:spPr>
              <a:xfrm>
                <a:off x="5811574" y="6365497"/>
                <a:ext cx="121" cy="69537"/>
              </a:xfrm>
              <a:custGeom>
                <a:rect b="b" l="l" r="r" t="t"/>
                <a:pathLst>
                  <a:path extrusionOk="0" h="69537" w="121">
                    <a:moveTo>
                      <a:pt x="121" y="0"/>
                    </a:moveTo>
                    <a:lnTo>
                      <a:pt x="121" y="69538"/>
                    </a:lnTo>
                    <a:lnTo>
                      <a:pt x="0" y="69538"/>
                    </a:lnTo>
                    <a:lnTo>
                      <a:pt x="0" y="0"/>
                    </a:lnTo>
                    <a:lnTo>
                      <a:pt x="121" y="0"/>
                    </a:lnTo>
                  </a:path>
                </a:pathLst>
              </a:custGeom>
              <a:solidFill>
                <a:srgbClr val="CCCCC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27"/>
              <p:cNvSpPr/>
              <p:nvPr/>
            </p:nvSpPr>
            <p:spPr>
              <a:xfrm>
                <a:off x="5678202" y="1362176"/>
                <a:ext cx="364678" cy="711154"/>
              </a:xfrm>
              <a:custGeom>
                <a:rect b="b" l="l" r="r" t="t"/>
                <a:pathLst>
                  <a:path extrusionOk="0" h="711154" w="364678">
                    <a:moveTo>
                      <a:pt x="0" y="711154"/>
                    </a:moveTo>
                    <a:lnTo>
                      <a:pt x="364679" y="711154"/>
                    </a:lnTo>
                    <a:cubicBezTo>
                      <a:pt x="364679" y="711154"/>
                      <a:pt x="205094" y="0"/>
                      <a:pt x="182279" y="0"/>
                    </a:cubicBezTo>
                    <a:cubicBezTo>
                      <a:pt x="159464" y="0"/>
                      <a:pt x="0" y="711154"/>
                      <a:pt x="0" y="711154"/>
                    </a:cubicBezTo>
                  </a:path>
                </a:pathLst>
              </a:custGeom>
              <a:solidFill>
                <a:srgbClr val="DBBA9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aseline="-25000" sz="1800">
                  <a:solidFill>
                    <a:schemeClr val="dk1"/>
                  </a:solidFill>
                  <a:latin typeface="Calibri"/>
                  <a:ea typeface="Calibri"/>
                  <a:cs typeface="Calibri"/>
                  <a:sym typeface="Calibri"/>
                </a:endParaRPr>
              </a:p>
            </p:txBody>
          </p:sp>
          <p:sp>
            <p:nvSpPr>
              <p:cNvPr id="253" name="Google Shape;253;p27"/>
              <p:cNvSpPr/>
              <p:nvPr/>
            </p:nvSpPr>
            <p:spPr>
              <a:xfrm>
                <a:off x="5678081" y="1954521"/>
                <a:ext cx="91260" cy="5673821"/>
              </a:xfrm>
              <a:custGeom>
                <a:rect b="b" l="l" r="r" t="t"/>
                <a:pathLst>
                  <a:path extrusionOk="0" h="5673821" w="91260">
                    <a:moveTo>
                      <a:pt x="121" y="5673821"/>
                    </a:moveTo>
                    <a:lnTo>
                      <a:pt x="91261" y="5673821"/>
                    </a:lnTo>
                    <a:lnTo>
                      <a:pt x="91261" y="118809"/>
                    </a:lnTo>
                    <a:cubicBezTo>
                      <a:pt x="91261" y="118809"/>
                      <a:pt x="62014" y="121"/>
                      <a:pt x="45630" y="0"/>
                    </a:cubicBezTo>
                    <a:cubicBezTo>
                      <a:pt x="29368" y="0"/>
                      <a:pt x="0" y="118809"/>
                      <a:pt x="0" y="118809"/>
                    </a:cubicBezTo>
                    <a:lnTo>
                      <a:pt x="0" y="5673821"/>
                    </a:lnTo>
                    <a:close/>
                  </a:path>
                </a:pathLst>
              </a:custGeom>
              <a:solidFill>
                <a:srgbClr val="E7B8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4" name="Google Shape;254;p27"/>
            <p:cNvSpPr/>
            <p:nvPr/>
          </p:nvSpPr>
          <p:spPr>
            <a:xfrm>
              <a:off x="5769827" y="1362782"/>
              <a:ext cx="181307" cy="710547"/>
            </a:xfrm>
            <a:custGeom>
              <a:rect b="b" l="l" r="r" t="t"/>
              <a:pathLst>
                <a:path extrusionOk="0" h="710547" w="181307">
                  <a:moveTo>
                    <a:pt x="0" y="710547"/>
                  </a:moveTo>
                  <a:lnTo>
                    <a:pt x="181308" y="710547"/>
                  </a:lnTo>
                  <a:lnTo>
                    <a:pt x="89683" y="0"/>
                  </a:lnTo>
                  <a:lnTo>
                    <a:pt x="0" y="710547"/>
                  </a:lnTo>
                  <a:close/>
                </a:path>
              </a:pathLst>
            </a:custGeom>
            <a:solidFill>
              <a:srgbClr val="F0D1A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55" name="Google Shape;255;p27"/>
            <p:cNvGrpSpPr/>
            <p:nvPr/>
          </p:nvGrpSpPr>
          <p:grpSpPr>
            <a:xfrm>
              <a:off x="5767643" y="1920783"/>
              <a:ext cx="275845" cy="5707559"/>
              <a:chOff x="5767643" y="1920783"/>
              <a:chExt cx="275845" cy="5707559"/>
            </a:xfrm>
          </p:grpSpPr>
          <p:sp>
            <p:nvSpPr>
              <p:cNvPr id="256" name="Google Shape;256;p27"/>
              <p:cNvSpPr/>
              <p:nvPr/>
            </p:nvSpPr>
            <p:spPr>
              <a:xfrm>
                <a:off x="5769342" y="1954521"/>
                <a:ext cx="182278" cy="5673821"/>
              </a:xfrm>
              <a:custGeom>
                <a:rect b="b" l="l" r="r" t="t"/>
                <a:pathLst>
                  <a:path extrusionOk="0" h="5673821" w="182278">
                    <a:moveTo>
                      <a:pt x="0" y="5673821"/>
                    </a:moveTo>
                    <a:lnTo>
                      <a:pt x="182279" y="5673821"/>
                    </a:lnTo>
                    <a:lnTo>
                      <a:pt x="182279" y="118687"/>
                    </a:lnTo>
                    <a:cubicBezTo>
                      <a:pt x="182279" y="118687"/>
                      <a:pt x="123784" y="0"/>
                      <a:pt x="91139" y="0"/>
                    </a:cubicBezTo>
                    <a:cubicBezTo>
                      <a:pt x="58494" y="0"/>
                      <a:pt x="0" y="118687"/>
                      <a:pt x="0" y="118687"/>
                    </a:cubicBezTo>
                    <a:lnTo>
                      <a:pt x="0" y="5673700"/>
                    </a:lnTo>
                    <a:close/>
                  </a:path>
                </a:pathLst>
              </a:custGeom>
              <a:solidFill>
                <a:srgbClr val="F6CF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27"/>
              <p:cNvSpPr/>
              <p:nvPr/>
            </p:nvSpPr>
            <p:spPr>
              <a:xfrm>
                <a:off x="5951621" y="1920783"/>
                <a:ext cx="91139" cy="5707558"/>
              </a:xfrm>
              <a:custGeom>
                <a:rect b="b" l="l" r="r" t="t"/>
                <a:pathLst>
                  <a:path extrusionOk="0" h="5707558" w="91139">
                    <a:moveTo>
                      <a:pt x="0" y="5707559"/>
                    </a:moveTo>
                    <a:lnTo>
                      <a:pt x="91139" y="5707559"/>
                    </a:lnTo>
                    <a:lnTo>
                      <a:pt x="91139" y="152546"/>
                    </a:lnTo>
                    <a:cubicBezTo>
                      <a:pt x="91139" y="152546"/>
                      <a:pt x="32766" y="0"/>
                      <a:pt x="16505" y="0"/>
                    </a:cubicBezTo>
                    <a:cubicBezTo>
                      <a:pt x="243" y="0"/>
                      <a:pt x="0" y="152425"/>
                      <a:pt x="0" y="152425"/>
                    </a:cubicBezTo>
                    <a:lnTo>
                      <a:pt x="0" y="5707559"/>
                    </a:lnTo>
                    <a:close/>
                  </a:path>
                </a:pathLst>
              </a:custGeom>
              <a:solidFill>
                <a:srgbClr val="F9DE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27"/>
              <p:cNvSpPr/>
              <p:nvPr/>
            </p:nvSpPr>
            <p:spPr>
              <a:xfrm>
                <a:off x="5767643" y="3366514"/>
                <a:ext cx="1699" cy="77425"/>
              </a:xfrm>
              <a:custGeom>
                <a:rect b="b" l="l" r="r" t="t"/>
                <a:pathLst>
                  <a:path extrusionOk="0" h="77425" w="1699">
                    <a:moveTo>
                      <a:pt x="1699" y="0"/>
                    </a:moveTo>
                    <a:lnTo>
                      <a:pt x="1699" y="75970"/>
                    </a:lnTo>
                    <a:lnTo>
                      <a:pt x="0" y="77426"/>
                    </a:lnTo>
                    <a:lnTo>
                      <a:pt x="0" y="243"/>
                    </a:lnTo>
                    <a:cubicBezTo>
                      <a:pt x="0" y="243"/>
                      <a:pt x="1092" y="121"/>
                      <a:pt x="1699" y="0"/>
                    </a:cubicBezTo>
                  </a:path>
                </a:pathLst>
              </a:custGeom>
              <a:solidFill>
                <a:srgbClr val="AF76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27"/>
              <p:cNvSpPr/>
              <p:nvPr/>
            </p:nvSpPr>
            <p:spPr>
              <a:xfrm>
                <a:off x="6042760" y="4928262"/>
                <a:ext cx="728" cy="77304"/>
              </a:xfrm>
              <a:custGeom>
                <a:rect b="b" l="l" r="r" t="t"/>
                <a:pathLst>
                  <a:path extrusionOk="0" h="77304" w="728">
                    <a:moveTo>
                      <a:pt x="0" y="0"/>
                    </a:moveTo>
                    <a:lnTo>
                      <a:pt x="728" y="0"/>
                    </a:lnTo>
                    <a:lnTo>
                      <a:pt x="728" y="77305"/>
                    </a:lnTo>
                    <a:lnTo>
                      <a:pt x="0" y="76819"/>
                    </a:lnTo>
                    <a:lnTo>
                      <a:pt x="0" y="0"/>
                    </a:lnTo>
                    <a:close/>
                  </a:path>
                </a:pathLst>
              </a:custGeom>
              <a:solidFill>
                <a:srgbClr val="CCCCC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0" name="Google Shape;260;p27"/>
            <p:cNvSpPr/>
            <p:nvPr/>
          </p:nvSpPr>
          <p:spPr>
            <a:xfrm>
              <a:off x="5806720" y="1362176"/>
              <a:ext cx="106794" cy="168808"/>
            </a:xfrm>
            <a:custGeom>
              <a:rect b="b" l="l" r="r" t="t"/>
              <a:pathLst>
                <a:path extrusionOk="0" h="168808" w="106794">
                  <a:moveTo>
                    <a:pt x="106794" y="168808"/>
                  </a:moveTo>
                  <a:cubicBezTo>
                    <a:pt x="90290" y="165531"/>
                    <a:pt x="72329" y="163226"/>
                    <a:pt x="53397" y="163226"/>
                  </a:cubicBezTo>
                  <a:cubicBezTo>
                    <a:pt x="34465" y="163226"/>
                    <a:pt x="16505" y="165531"/>
                    <a:pt x="0" y="168808"/>
                  </a:cubicBezTo>
                  <a:cubicBezTo>
                    <a:pt x="24757" y="75242"/>
                    <a:pt x="46723" y="0"/>
                    <a:pt x="53397" y="0"/>
                  </a:cubicBezTo>
                  <a:cubicBezTo>
                    <a:pt x="63349" y="0"/>
                    <a:pt x="82038" y="75363"/>
                    <a:pt x="106794" y="168808"/>
                  </a:cubicBezTo>
                </a:path>
              </a:pathLst>
            </a:custGeom>
            <a:solidFill>
              <a:srgbClr val="231F2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1" name="Google Shape;261;p27"/>
          <p:cNvSpPr/>
          <p:nvPr/>
        </p:nvSpPr>
        <p:spPr>
          <a:xfrm>
            <a:off x="5585850" y="1851755"/>
            <a:ext cx="236768" cy="540988"/>
          </a:xfrm>
          <a:custGeom>
            <a:rect b="b" l="l" r="r" t="t"/>
            <a:pathLst>
              <a:path extrusionOk="0" h="540988" w="236768">
                <a:moveTo>
                  <a:pt x="236768" y="220"/>
                </a:moveTo>
                <a:cubicBezTo>
                  <a:pt x="236768" y="220"/>
                  <a:pt x="154731" y="-2329"/>
                  <a:pt x="88591" y="9928"/>
                </a:cubicBezTo>
                <a:cubicBezTo>
                  <a:pt x="34344" y="19880"/>
                  <a:pt x="0" y="38690"/>
                  <a:pt x="0" y="59321"/>
                </a:cubicBezTo>
                <a:lnTo>
                  <a:pt x="0" y="540988"/>
                </a:lnTo>
                <a:cubicBezTo>
                  <a:pt x="0" y="520358"/>
                  <a:pt x="34344" y="501547"/>
                  <a:pt x="88591" y="491474"/>
                </a:cubicBezTo>
                <a:cubicBezTo>
                  <a:pt x="154731" y="479217"/>
                  <a:pt x="236768" y="481766"/>
                  <a:pt x="236768" y="481766"/>
                </a:cubicBezTo>
                <a:lnTo>
                  <a:pt x="236768" y="22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27"/>
          <p:cNvSpPr/>
          <p:nvPr/>
        </p:nvSpPr>
        <p:spPr>
          <a:xfrm>
            <a:off x="5585850" y="2586089"/>
            <a:ext cx="236768" cy="540988"/>
          </a:xfrm>
          <a:custGeom>
            <a:rect b="b" l="l" r="r" t="t"/>
            <a:pathLst>
              <a:path extrusionOk="0" h="540988" w="236768">
                <a:moveTo>
                  <a:pt x="236768" y="220"/>
                </a:moveTo>
                <a:cubicBezTo>
                  <a:pt x="236768" y="220"/>
                  <a:pt x="154731" y="-2329"/>
                  <a:pt x="88591" y="9928"/>
                </a:cubicBezTo>
                <a:cubicBezTo>
                  <a:pt x="34344" y="19880"/>
                  <a:pt x="0" y="38690"/>
                  <a:pt x="0" y="59321"/>
                </a:cubicBezTo>
                <a:lnTo>
                  <a:pt x="0" y="540988"/>
                </a:lnTo>
                <a:cubicBezTo>
                  <a:pt x="0" y="520358"/>
                  <a:pt x="34344" y="501547"/>
                  <a:pt x="88591" y="491474"/>
                </a:cubicBezTo>
                <a:cubicBezTo>
                  <a:pt x="154731" y="479217"/>
                  <a:pt x="236768" y="481766"/>
                  <a:pt x="236768" y="481766"/>
                </a:cubicBezTo>
                <a:lnTo>
                  <a:pt x="236768" y="98"/>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27"/>
          <p:cNvSpPr/>
          <p:nvPr/>
        </p:nvSpPr>
        <p:spPr>
          <a:xfrm>
            <a:off x="5585850" y="3320422"/>
            <a:ext cx="236768" cy="540988"/>
          </a:xfrm>
          <a:custGeom>
            <a:rect b="b" l="l" r="r" t="t"/>
            <a:pathLst>
              <a:path extrusionOk="0" h="540988" w="236768">
                <a:moveTo>
                  <a:pt x="236768" y="220"/>
                </a:moveTo>
                <a:cubicBezTo>
                  <a:pt x="236768" y="220"/>
                  <a:pt x="154731" y="-2329"/>
                  <a:pt x="88591" y="9928"/>
                </a:cubicBezTo>
                <a:cubicBezTo>
                  <a:pt x="34344" y="19880"/>
                  <a:pt x="0" y="38690"/>
                  <a:pt x="0" y="59321"/>
                </a:cubicBezTo>
                <a:lnTo>
                  <a:pt x="0" y="540988"/>
                </a:lnTo>
                <a:cubicBezTo>
                  <a:pt x="0" y="520358"/>
                  <a:pt x="34344" y="501547"/>
                  <a:pt x="88591" y="491474"/>
                </a:cubicBezTo>
                <a:cubicBezTo>
                  <a:pt x="154731" y="479217"/>
                  <a:pt x="236768" y="481766"/>
                  <a:pt x="236768" y="481766"/>
                </a:cubicBezTo>
                <a:lnTo>
                  <a:pt x="236768" y="9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27"/>
          <p:cNvSpPr/>
          <p:nvPr/>
        </p:nvSpPr>
        <p:spPr>
          <a:xfrm>
            <a:off x="5585850" y="4061673"/>
            <a:ext cx="236768" cy="540988"/>
          </a:xfrm>
          <a:custGeom>
            <a:rect b="b" l="l" r="r" t="t"/>
            <a:pathLst>
              <a:path extrusionOk="0" h="540988" w="236768">
                <a:moveTo>
                  <a:pt x="236768" y="220"/>
                </a:moveTo>
                <a:cubicBezTo>
                  <a:pt x="236768" y="220"/>
                  <a:pt x="154731" y="-2329"/>
                  <a:pt x="88591" y="9928"/>
                </a:cubicBezTo>
                <a:cubicBezTo>
                  <a:pt x="34344" y="20001"/>
                  <a:pt x="0" y="38811"/>
                  <a:pt x="0" y="59321"/>
                </a:cubicBezTo>
                <a:lnTo>
                  <a:pt x="0" y="540988"/>
                </a:lnTo>
                <a:cubicBezTo>
                  <a:pt x="0" y="520358"/>
                  <a:pt x="34344" y="501547"/>
                  <a:pt x="88591" y="491596"/>
                </a:cubicBezTo>
                <a:cubicBezTo>
                  <a:pt x="154731" y="479339"/>
                  <a:pt x="236768" y="481887"/>
                  <a:pt x="236768" y="481887"/>
                </a:cubicBezTo>
                <a:lnTo>
                  <a:pt x="236768" y="220"/>
                </a:lnTo>
                <a:close/>
              </a:path>
            </a:pathLst>
          </a:custGeom>
          <a:solidFill>
            <a:srgbClr val="0054A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27"/>
          <p:cNvSpPr/>
          <p:nvPr/>
        </p:nvSpPr>
        <p:spPr>
          <a:xfrm>
            <a:off x="5585850" y="4788118"/>
            <a:ext cx="236768" cy="541109"/>
          </a:xfrm>
          <a:custGeom>
            <a:rect b="b" l="l" r="r" t="t"/>
            <a:pathLst>
              <a:path extrusionOk="0" h="541109" w="236768">
                <a:moveTo>
                  <a:pt x="236768" y="220"/>
                </a:moveTo>
                <a:cubicBezTo>
                  <a:pt x="236768" y="220"/>
                  <a:pt x="154731" y="-2329"/>
                  <a:pt x="88591" y="9929"/>
                </a:cubicBezTo>
                <a:cubicBezTo>
                  <a:pt x="34344" y="20001"/>
                  <a:pt x="0" y="38812"/>
                  <a:pt x="0" y="59442"/>
                </a:cubicBezTo>
                <a:lnTo>
                  <a:pt x="0" y="541110"/>
                </a:lnTo>
                <a:cubicBezTo>
                  <a:pt x="0" y="520479"/>
                  <a:pt x="34344" y="501669"/>
                  <a:pt x="88591" y="491596"/>
                </a:cubicBezTo>
                <a:cubicBezTo>
                  <a:pt x="154731" y="479339"/>
                  <a:pt x="236768" y="481887"/>
                  <a:pt x="236768" y="481887"/>
                </a:cubicBezTo>
                <a:lnTo>
                  <a:pt x="236768" y="22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27"/>
          <p:cNvSpPr/>
          <p:nvPr/>
        </p:nvSpPr>
        <p:spPr>
          <a:xfrm>
            <a:off x="5585850" y="5509830"/>
            <a:ext cx="236768" cy="540988"/>
          </a:xfrm>
          <a:custGeom>
            <a:rect b="b" l="l" r="r" t="t"/>
            <a:pathLst>
              <a:path extrusionOk="0" h="540988" w="236768">
                <a:moveTo>
                  <a:pt x="236768" y="220"/>
                </a:moveTo>
                <a:cubicBezTo>
                  <a:pt x="236768" y="220"/>
                  <a:pt x="154731" y="-2329"/>
                  <a:pt x="88591" y="9929"/>
                </a:cubicBezTo>
                <a:cubicBezTo>
                  <a:pt x="34344" y="19880"/>
                  <a:pt x="0" y="38690"/>
                  <a:pt x="0" y="59321"/>
                </a:cubicBezTo>
                <a:lnTo>
                  <a:pt x="0" y="540988"/>
                </a:lnTo>
                <a:cubicBezTo>
                  <a:pt x="0" y="520358"/>
                  <a:pt x="34344" y="501547"/>
                  <a:pt x="88591" y="491475"/>
                </a:cubicBezTo>
                <a:cubicBezTo>
                  <a:pt x="154731" y="479217"/>
                  <a:pt x="236768" y="481766"/>
                  <a:pt x="236768" y="481766"/>
                </a:cubicBezTo>
                <a:lnTo>
                  <a:pt x="236768" y="99"/>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27"/>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68" name="Google Shape;268;p27"/>
          <p:cNvGrpSpPr/>
          <p:nvPr/>
        </p:nvGrpSpPr>
        <p:grpSpPr>
          <a:xfrm>
            <a:off x="6080760" y="1994800"/>
            <a:ext cx="5708400" cy="4163500"/>
            <a:chOff x="6096000" y="1690000"/>
            <a:chExt cx="5708400" cy="4163500"/>
          </a:xfrm>
        </p:grpSpPr>
        <p:sp>
          <p:nvSpPr>
            <p:cNvPr id="269" name="Google Shape;269;p27"/>
            <p:cNvSpPr txBox="1"/>
            <p:nvPr/>
          </p:nvSpPr>
          <p:spPr>
            <a:xfrm>
              <a:off x="6096000" y="1690000"/>
              <a:ext cx="5708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Students who qualify for free or reduced lunch:</a:t>
              </a:r>
              <a:endParaRPr b="0" i="0" sz="1600" u="none" cap="none" strike="noStrike">
                <a:solidFill>
                  <a:schemeClr val="lt1"/>
                </a:solidFill>
                <a:latin typeface="Calibri"/>
                <a:ea typeface="Calibri"/>
                <a:cs typeface="Calibri"/>
                <a:sym typeface="Calibri"/>
              </a:endParaRPr>
            </a:p>
          </p:txBody>
        </p:sp>
        <p:sp>
          <p:nvSpPr>
            <p:cNvPr id="270" name="Google Shape;270;p27"/>
            <p:cNvSpPr txBox="1"/>
            <p:nvPr/>
          </p:nvSpPr>
          <p:spPr>
            <a:xfrm>
              <a:off x="6096000" y="2416188"/>
              <a:ext cx="5495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Students identified as gifted and talented:</a:t>
              </a:r>
              <a:endParaRPr b="1" i="0" sz="1600" u="none" cap="none" strike="noStrike">
                <a:solidFill>
                  <a:schemeClr val="lt1"/>
                </a:solidFill>
                <a:latin typeface="Calibri"/>
                <a:ea typeface="Calibri"/>
                <a:cs typeface="Calibri"/>
                <a:sym typeface="Calibri"/>
              </a:endParaRPr>
            </a:p>
          </p:txBody>
        </p:sp>
        <p:sp>
          <p:nvSpPr>
            <p:cNvPr id="271" name="Google Shape;271;p27"/>
            <p:cNvSpPr txBox="1"/>
            <p:nvPr/>
          </p:nvSpPr>
          <p:spPr>
            <a:xfrm>
              <a:off x="6096000" y="3142375"/>
              <a:ext cx="5495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Students identified as English learners:</a:t>
              </a:r>
              <a:endParaRPr b="0" i="0" sz="1600" u="none" cap="none" strike="noStrike">
                <a:solidFill>
                  <a:schemeClr val="lt1"/>
                </a:solidFill>
                <a:latin typeface="Calibri"/>
                <a:ea typeface="Calibri"/>
                <a:cs typeface="Calibri"/>
                <a:sym typeface="Calibri"/>
              </a:endParaRPr>
            </a:p>
          </p:txBody>
        </p:sp>
        <p:sp>
          <p:nvSpPr>
            <p:cNvPr id="272" name="Google Shape;272;p27"/>
            <p:cNvSpPr txBox="1"/>
            <p:nvPr/>
          </p:nvSpPr>
          <p:spPr>
            <a:xfrm>
              <a:off x="6096000" y="3887450"/>
              <a:ext cx="5495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Students identified for special education:</a:t>
              </a:r>
              <a:endParaRPr b="0" i="0" sz="1600" u="none" cap="none" strike="noStrike">
                <a:solidFill>
                  <a:schemeClr val="lt1"/>
                </a:solidFill>
                <a:latin typeface="Calibri"/>
                <a:ea typeface="Calibri"/>
                <a:cs typeface="Calibri"/>
                <a:sym typeface="Calibri"/>
              </a:endParaRPr>
            </a:p>
          </p:txBody>
        </p:sp>
        <p:sp>
          <p:nvSpPr>
            <p:cNvPr id="273" name="Google Shape;273;p27"/>
            <p:cNvSpPr txBox="1"/>
            <p:nvPr/>
          </p:nvSpPr>
          <p:spPr>
            <a:xfrm>
              <a:off x="6096000" y="4605125"/>
              <a:ext cx="5495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Students experiencing homelessness:</a:t>
              </a:r>
              <a:endParaRPr b="0" i="0" sz="1600" u="none" cap="none" strike="noStrike">
                <a:solidFill>
                  <a:schemeClr val="lt1"/>
                </a:solidFill>
                <a:latin typeface="Calibri"/>
                <a:ea typeface="Calibri"/>
                <a:cs typeface="Calibri"/>
                <a:sym typeface="Calibri"/>
              </a:endParaRPr>
            </a:p>
          </p:txBody>
        </p:sp>
        <p:sp>
          <p:nvSpPr>
            <p:cNvPr id="274" name="Google Shape;274;p27"/>
            <p:cNvSpPr txBox="1"/>
            <p:nvPr/>
          </p:nvSpPr>
          <p:spPr>
            <a:xfrm>
              <a:off x="6096000" y="5333900"/>
              <a:ext cx="5285700" cy="51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Home languages spoken by ELL students:</a:t>
              </a:r>
              <a:endParaRPr b="1" i="0" sz="2000" u="none" cap="none" strike="noStrike">
                <a:solidFill>
                  <a:schemeClr val="lt1"/>
                </a:solidFill>
                <a:latin typeface="Calibri"/>
                <a:ea typeface="Calibri"/>
                <a:cs typeface="Calibri"/>
                <a:sym typeface="Calibri"/>
              </a:endParaRPr>
            </a:p>
          </p:txBody>
        </p:sp>
      </p:grpSp>
      <p:sp>
        <p:nvSpPr>
          <p:cNvPr id="275" name="Google Shape;275;p27"/>
          <p:cNvSpPr txBox="1"/>
          <p:nvPr/>
        </p:nvSpPr>
        <p:spPr>
          <a:xfrm>
            <a:off x="658393" y="5755076"/>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White:</a:t>
            </a:r>
            <a:endParaRPr b="0" i="0" sz="1800" u="none" cap="none" strike="noStrike">
              <a:solidFill>
                <a:schemeClr val="dk1"/>
              </a:solidFill>
              <a:latin typeface="Calibri"/>
              <a:ea typeface="Calibri"/>
              <a:cs typeface="Calibri"/>
              <a:sym typeface="Calibri"/>
            </a:endParaRPr>
          </a:p>
        </p:txBody>
      </p:sp>
      <p:sp>
        <p:nvSpPr>
          <p:cNvPr id="276" name="Google Shape;276;p27"/>
          <p:cNvSpPr txBox="1"/>
          <p:nvPr/>
        </p:nvSpPr>
        <p:spPr>
          <a:xfrm>
            <a:off x="1559711" y="5755076"/>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Black:</a:t>
            </a:r>
            <a:endParaRPr b="0" i="0" sz="1800" u="none" cap="none" strike="noStrike">
              <a:solidFill>
                <a:schemeClr val="dk1"/>
              </a:solidFill>
              <a:latin typeface="Calibri"/>
              <a:ea typeface="Calibri"/>
              <a:cs typeface="Calibri"/>
              <a:sym typeface="Calibri"/>
            </a:endParaRPr>
          </a:p>
        </p:txBody>
      </p:sp>
      <p:sp>
        <p:nvSpPr>
          <p:cNvPr id="277" name="Google Shape;277;p27"/>
          <p:cNvSpPr txBox="1"/>
          <p:nvPr/>
        </p:nvSpPr>
        <p:spPr>
          <a:xfrm>
            <a:off x="2461029" y="5755076"/>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Hispanic:</a:t>
            </a:r>
            <a:endParaRPr b="0" i="0" sz="1800" u="none" cap="none" strike="noStrike">
              <a:solidFill>
                <a:schemeClr val="dk1"/>
              </a:solidFill>
              <a:latin typeface="Calibri"/>
              <a:ea typeface="Calibri"/>
              <a:cs typeface="Calibri"/>
              <a:sym typeface="Calibri"/>
            </a:endParaRPr>
          </a:p>
        </p:txBody>
      </p:sp>
      <p:sp>
        <p:nvSpPr>
          <p:cNvPr id="278" name="Google Shape;278;p27"/>
          <p:cNvSpPr txBox="1"/>
          <p:nvPr/>
        </p:nvSpPr>
        <p:spPr>
          <a:xfrm>
            <a:off x="3362347" y="5755076"/>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Asian:</a:t>
            </a:r>
            <a:endParaRPr b="0" i="0" sz="1800" u="none" cap="none" strike="noStrike">
              <a:solidFill>
                <a:schemeClr val="dk1"/>
              </a:solidFill>
              <a:latin typeface="Calibri"/>
              <a:ea typeface="Calibri"/>
              <a:cs typeface="Calibri"/>
              <a:sym typeface="Calibri"/>
            </a:endParaRPr>
          </a:p>
        </p:txBody>
      </p:sp>
      <p:sp>
        <p:nvSpPr>
          <p:cNvPr id="279" name="Google Shape;279;p27"/>
          <p:cNvSpPr txBox="1"/>
          <p:nvPr/>
        </p:nvSpPr>
        <p:spPr>
          <a:xfrm>
            <a:off x="4263665" y="5755076"/>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Other:</a:t>
            </a:r>
            <a:endParaRPr b="0" i="0" sz="1800" u="none" cap="none" strike="noStrike">
              <a:solidFill>
                <a:schemeClr val="dk1"/>
              </a:solidFill>
              <a:latin typeface="Calibri"/>
              <a:ea typeface="Calibri"/>
              <a:cs typeface="Calibri"/>
              <a:sym typeface="Calibri"/>
            </a:endParaRPr>
          </a:p>
        </p:txBody>
      </p:sp>
      <p:pic>
        <p:nvPicPr>
          <p:cNvPr id="280" name="Google Shape;280;p27"/>
          <p:cNvPicPr preferRelativeResize="0"/>
          <p:nvPr/>
        </p:nvPicPr>
        <p:blipFill rotWithShape="1">
          <a:blip r:embed="rId2">
            <a:alphaModFix/>
          </a:blip>
          <a:srcRect b="0" l="0" r="0" t="0"/>
          <a:stretch/>
        </p:blipFill>
        <p:spPr>
          <a:xfrm>
            <a:off x="915508" y="5016401"/>
            <a:ext cx="578546" cy="778044"/>
          </a:xfrm>
          <a:prstGeom prst="rect">
            <a:avLst/>
          </a:prstGeom>
          <a:noFill/>
          <a:ln>
            <a:noFill/>
          </a:ln>
        </p:spPr>
      </p:pic>
      <p:pic>
        <p:nvPicPr>
          <p:cNvPr id="281" name="Google Shape;281;p27"/>
          <p:cNvPicPr preferRelativeResize="0"/>
          <p:nvPr/>
        </p:nvPicPr>
        <p:blipFill rotWithShape="1">
          <a:blip r:embed="rId3">
            <a:alphaModFix/>
          </a:blip>
          <a:srcRect b="0" l="0" r="0" t="0"/>
          <a:stretch/>
        </p:blipFill>
        <p:spPr>
          <a:xfrm>
            <a:off x="1817005" y="5043158"/>
            <a:ext cx="578546" cy="778044"/>
          </a:xfrm>
          <a:prstGeom prst="rect">
            <a:avLst/>
          </a:prstGeom>
          <a:noFill/>
          <a:ln>
            <a:noFill/>
          </a:ln>
        </p:spPr>
      </p:pic>
      <p:pic>
        <p:nvPicPr>
          <p:cNvPr id="282" name="Google Shape;282;p27"/>
          <p:cNvPicPr preferRelativeResize="0"/>
          <p:nvPr/>
        </p:nvPicPr>
        <p:blipFill rotWithShape="1">
          <a:blip r:embed="rId4">
            <a:alphaModFix/>
          </a:blip>
          <a:srcRect b="0" l="0" r="0" t="0"/>
          <a:stretch/>
        </p:blipFill>
        <p:spPr>
          <a:xfrm>
            <a:off x="2718502" y="5016401"/>
            <a:ext cx="578546" cy="778044"/>
          </a:xfrm>
          <a:prstGeom prst="rect">
            <a:avLst/>
          </a:prstGeom>
          <a:noFill/>
          <a:ln>
            <a:noFill/>
          </a:ln>
        </p:spPr>
      </p:pic>
      <p:pic>
        <p:nvPicPr>
          <p:cNvPr id="283" name="Google Shape;283;p27"/>
          <p:cNvPicPr preferRelativeResize="0"/>
          <p:nvPr/>
        </p:nvPicPr>
        <p:blipFill rotWithShape="1">
          <a:blip r:embed="rId5">
            <a:alphaModFix/>
          </a:blip>
          <a:srcRect b="0" l="0" r="0" t="0"/>
          <a:stretch/>
        </p:blipFill>
        <p:spPr>
          <a:xfrm>
            <a:off x="3619999" y="5029589"/>
            <a:ext cx="578546" cy="778044"/>
          </a:xfrm>
          <a:prstGeom prst="rect">
            <a:avLst/>
          </a:prstGeom>
          <a:noFill/>
          <a:ln>
            <a:noFill/>
          </a:ln>
        </p:spPr>
      </p:pic>
      <p:pic>
        <p:nvPicPr>
          <p:cNvPr id="284" name="Google Shape;284;p27"/>
          <p:cNvPicPr preferRelativeResize="0"/>
          <p:nvPr/>
        </p:nvPicPr>
        <p:blipFill rotWithShape="1">
          <a:blip r:embed="rId6">
            <a:alphaModFix/>
          </a:blip>
          <a:srcRect b="0" l="0" r="0" t="0"/>
          <a:stretch/>
        </p:blipFill>
        <p:spPr>
          <a:xfrm>
            <a:off x="4521495" y="5016401"/>
            <a:ext cx="578546" cy="778044"/>
          </a:xfrm>
          <a:prstGeom prst="rect">
            <a:avLst/>
          </a:prstGeom>
          <a:noFill/>
          <a:ln>
            <a:noFill/>
          </a:ln>
        </p:spPr>
      </p:pic>
      <p:sp>
        <p:nvSpPr>
          <p:cNvPr id="285" name="Google Shape;285;p27"/>
          <p:cNvSpPr txBox="1"/>
          <p:nvPr/>
        </p:nvSpPr>
        <p:spPr>
          <a:xfrm>
            <a:off x="1814257" y="2383643"/>
            <a:ext cx="2361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2400" u="none" cap="none" strike="noStrike">
                <a:solidFill>
                  <a:schemeClr val="dk1"/>
                </a:solidFill>
                <a:latin typeface="Calibri"/>
                <a:ea typeface="Calibri"/>
                <a:cs typeface="Calibri"/>
                <a:sym typeface="Calibri"/>
              </a:rPr>
              <a:t>Total Student</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2400" u="none" cap="none" strike="noStrike">
                <a:solidFill>
                  <a:schemeClr val="dk1"/>
                </a:solidFill>
                <a:latin typeface="Calibri"/>
                <a:ea typeface="Calibri"/>
                <a:cs typeface="Calibri"/>
                <a:sym typeface="Calibri"/>
              </a:rPr>
              <a:t>Enrollment:</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accent2"/>
              </a:buClr>
              <a:buSzPts val="4800"/>
              <a:buFont typeface="Calibri"/>
              <a:buNone/>
            </a:pPr>
            <a:r>
              <a:rPr b="1" i="0" lang="en-US" sz="4800" u="none" cap="none" strike="noStrike">
                <a:solidFill>
                  <a:schemeClr val="accent4"/>
                </a:solidFill>
                <a:latin typeface="Calibri"/>
                <a:ea typeface="Calibri"/>
                <a:cs typeface="Calibri"/>
                <a:sym typeface="Calibri"/>
              </a:rPr>
              <a:t>41,529</a:t>
            </a:r>
            <a:endParaRPr b="1" i="0" sz="4800" u="none" cap="none" strike="noStrike">
              <a:solidFill>
                <a:schemeClr val="accent4"/>
              </a:solidFill>
              <a:latin typeface="Calibri"/>
              <a:ea typeface="Calibri"/>
              <a:cs typeface="Calibri"/>
              <a:sym typeface="Calibri"/>
            </a:endParaRPr>
          </a:p>
        </p:txBody>
      </p:sp>
      <p:pic>
        <p:nvPicPr>
          <p:cNvPr id="286" name="Google Shape;286;p27"/>
          <p:cNvPicPr preferRelativeResize="0"/>
          <p:nvPr/>
        </p:nvPicPr>
        <p:blipFill rotWithShape="1">
          <a:blip r:embed="rId7">
            <a:alphaModFix/>
          </a:blip>
          <a:srcRect b="0" l="0" r="0" t="0"/>
          <a:stretch/>
        </p:blipFill>
        <p:spPr>
          <a:xfrm>
            <a:off x="427100" y="1411282"/>
            <a:ext cx="5135400" cy="3423600"/>
          </a:xfrm>
          <a:prstGeom prst="rect">
            <a:avLst/>
          </a:prstGeom>
          <a:noFill/>
          <a:ln>
            <a:noFill/>
          </a:ln>
        </p:spPr>
      </p:pic>
      <p:sp>
        <p:nvSpPr>
          <p:cNvPr id="287" name="Google Shape;287;p27"/>
          <p:cNvSpPr txBox="1"/>
          <p:nvPr/>
        </p:nvSpPr>
        <p:spPr>
          <a:xfrm>
            <a:off x="658393" y="6084673"/>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accent1"/>
                </a:solidFill>
                <a:latin typeface="Calibri"/>
                <a:ea typeface="Calibri"/>
                <a:cs typeface="Calibri"/>
                <a:sym typeface="Calibri"/>
              </a:rPr>
              <a:t>45.9%</a:t>
            </a:r>
            <a:endParaRPr/>
          </a:p>
        </p:txBody>
      </p:sp>
      <p:sp>
        <p:nvSpPr>
          <p:cNvPr id="288" name="Google Shape;288;p27"/>
          <p:cNvSpPr txBox="1"/>
          <p:nvPr/>
        </p:nvSpPr>
        <p:spPr>
          <a:xfrm>
            <a:off x="1559711" y="6084673"/>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accent5"/>
                </a:solidFill>
                <a:latin typeface="Calibri"/>
                <a:ea typeface="Calibri"/>
                <a:cs typeface="Calibri"/>
                <a:sym typeface="Calibri"/>
              </a:rPr>
              <a:t>23.4%</a:t>
            </a:r>
            <a:endParaRPr b="1" i="0" sz="1800" u="none" cap="none" strike="noStrike">
              <a:solidFill>
                <a:schemeClr val="accent5"/>
              </a:solidFill>
              <a:latin typeface="Calibri"/>
              <a:ea typeface="Calibri"/>
              <a:cs typeface="Calibri"/>
              <a:sym typeface="Calibri"/>
            </a:endParaRPr>
          </a:p>
        </p:txBody>
      </p:sp>
      <p:sp>
        <p:nvSpPr>
          <p:cNvPr id="289" name="Google Shape;289;p27"/>
          <p:cNvSpPr txBox="1"/>
          <p:nvPr/>
        </p:nvSpPr>
        <p:spPr>
          <a:xfrm>
            <a:off x="2461029" y="6084673"/>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accent4"/>
                </a:solidFill>
                <a:latin typeface="Calibri"/>
                <a:ea typeface="Calibri"/>
                <a:cs typeface="Calibri"/>
                <a:sym typeface="Calibri"/>
              </a:rPr>
              <a:t>19.1%</a:t>
            </a:r>
            <a:endParaRPr b="1" i="0" sz="1800" u="none" cap="none" strike="noStrike">
              <a:solidFill>
                <a:schemeClr val="accent4"/>
              </a:solidFill>
              <a:latin typeface="Calibri"/>
              <a:ea typeface="Calibri"/>
              <a:cs typeface="Calibri"/>
              <a:sym typeface="Calibri"/>
            </a:endParaRPr>
          </a:p>
        </p:txBody>
      </p:sp>
      <p:sp>
        <p:nvSpPr>
          <p:cNvPr id="290" name="Google Shape;290;p27"/>
          <p:cNvSpPr txBox="1"/>
          <p:nvPr/>
        </p:nvSpPr>
        <p:spPr>
          <a:xfrm>
            <a:off x="3362347" y="6084673"/>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accent3"/>
                </a:solidFill>
                <a:latin typeface="Calibri"/>
                <a:ea typeface="Calibri"/>
                <a:cs typeface="Calibri"/>
                <a:sym typeface="Calibri"/>
              </a:rPr>
              <a:t>4.9%</a:t>
            </a:r>
            <a:endParaRPr b="1" i="0" sz="1800" u="none" cap="none" strike="noStrike">
              <a:solidFill>
                <a:schemeClr val="accent3"/>
              </a:solidFill>
              <a:latin typeface="Calibri"/>
              <a:ea typeface="Calibri"/>
              <a:cs typeface="Calibri"/>
              <a:sym typeface="Calibri"/>
            </a:endParaRPr>
          </a:p>
        </p:txBody>
      </p:sp>
      <p:sp>
        <p:nvSpPr>
          <p:cNvPr id="291" name="Google Shape;291;p27"/>
          <p:cNvSpPr txBox="1"/>
          <p:nvPr/>
        </p:nvSpPr>
        <p:spPr>
          <a:xfrm>
            <a:off x="4263665" y="6084673"/>
            <a:ext cx="10941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chemeClr val="accent2"/>
                </a:solidFill>
                <a:latin typeface="Calibri"/>
                <a:ea typeface="Calibri"/>
                <a:cs typeface="Calibri"/>
                <a:sym typeface="Calibri"/>
              </a:rPr>
              <a:t>6.7%</a:t>
            </a:r>
            <a:endParaRPr b="1" i="0" sz="1800" u="none" cap="none" strike="noStrike">
              <a:solidFill>
                <a:schemeClr val="accent2"/>
              </a:solidFill>
              <a:latin typeface="Calibri"/>
              <a:ea typeface="Calibri"/>
              <a:cs typeface="Calibri"/>
              <a:sym typeface="Calibri"/>
            </a:endParaRPr>
          </a:p>
        </p:txBody>
      </p:sp>
      <p:sp>
        <p:nvSpPr>
          <p:cNvPr id="292" name="Google Shape;292;p27"/>
          <p:cNvSpPr txBox="1"/>
          <p:nvPr/>
        </p:nvSpPr>
        <p:spPr>
          <a:xfrm>
            <a:off x="10132593" y="1961318"/>
            <a:ext cx="1907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800" u="none" cap="none" strike="noStrike">
                <a:solidFill>
                  <a:schemeClr val="lt2"/>
                </a:solidFill>
                <a:latin typeface="Calibri"/>
                <a:ea typeface="Calibri"/>
                <a:cs typeface="Calibri"/>
                <a:sym typeface="Calibri"/>
              </a:rPr>
              <a:t>20,557 </a:t>
            </a:r>
            <a:r>
              <a:rPr b="0" i="0" lang="en-US" sz="1800" u="none" cap="none" strike="noStrike">
                <a:solidFill>
                  <a:schemeClr val="lt2"/>
                </a:solidFill>
                <a:latin typeface="Calibri"/>
                <a:ea typeface="Calibri"/>
                <a:cs typeface="Calibri"/>
                <a:sym typeface="Calibri"/>
              </a:rPr>
              <a:t>(49.5%)</a:t>
            </a:r>
            <a:endParaRPr/>
          </a:p>
        </p:txBody>
      </p:sp>
      <p:sp>
        <p:nvSpPr>
          <p:cNvPr id="293" name="Google Shape;293;p27"/>
          <p:cNvSpPr txBox="1"/>
          <p:nvPr/>
        </p:nvSpPr>
        <p:spPr>
          <a:xfrm>
            <a:off x="9690274" y="2686181"/>
            <a:ext cx="1907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800" u="none" cap="none" strike="noStrike">
                <a:solidFill>
                  <a:schemeClr val="lt2"/>
                </a:solidFill>
                <a:latin typeface="Calibri"/>
                <a:ea typeface="Calibri"/>
                <a:cs typeface="Calibri"/>
                <a:sym typeface="Calibri"/>
              </a:rPr>
              <a:t>8,686 </a:t>
            </a:r>
            <a:r>
              <a:rPr b="0" i="0" lang="en-US" sz="1800" u="none" cap="none" strike="noStrike">
                <a:solidFill>
                  <a:schemeClr val="lt2"/>
                </a:solidFill>
                <a:latin typeface="Calibri"/>
                <a:ea typeface="Calibri"/>
                <a:cs typeface="Calibri"/>
                <a:sym typeface="Calibri"/>
              </a:rPr>
              <a:t>(20.9%)</a:t>
            </a:r>
            <a:endParaRPr/>
          </a:p>
        </p:txBody>
      </p:sp>
      <p:sp>
        <p:nvSpPr>
          <p:cNvPr id="294" name="Google Shape;294;p27"/>
          <p:cNvSpPr txBox="1"/>
          <p:nvPr/>
        </p:nvSpPr>
        <p:spPr>
          <a:xfrm>
            <a:off x="9423833" y="3433263"/>
            <a:ext cx="1907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800" u="none" cap="none" strike="noStrike">
                <a:solidFill>
                  <a:schemeClr val="lt2"/>
                </a:solidFill>
                <a:latin typeface="Calibri"/>
                <a:ea typeface="Calibri"/>
                <a:cs typeface="Calibri"/>
                <a:sym typeface="Calibri"/>
              </a:rPr>
              <a:t>8,075 </a:t>
            </a:r>
            <a:r>
              <a:rPr b="0" i="0" lang="en-US" sz="1800" u="none" cap="none" strike="noStrike">
                <a:solidFill>
                  <a:schemeClr val="lt2"/>
                </a:solidFill>
                <a:latin typeface="Calibri"/>
                <a:ea typeface="Calibri"/>
                <a:cs typeface="Calibri"/>
                <a:sym typeface="Calibri"/>
              </a:rPr>
              <a:t>(19.4%)</a:t>
            </a:r>
            <a:endParaRPr/>
          </a:p>
        </p:txBody>
      </p:sp>
      <p:sp>
        <p:nvSpPr>
          <p:cNvPr id="295" name="Google Shape;295;p27"/>
          <p:cNvSpPr txBox="1"/>
          <p:nvPr/>
        </p:nvSpPr>
        <p:spPr>
          <a:xfrm>
            <a:off x="9603814" y="4170826"/>
            <a:ext cx="1907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800" u="none" cap="none" strike="noStrike">
                <a:solidFill>
                  <a:schemeClr val="lt2"/>
                </a:solidFill>
                <a:latin typeface="Calibri"/>
                <a:ea typeface="Calibri"/>
                <a:cs typeface="Calibri"/>
                <a:sym typeface="Calibri"/>
              </a:rPr>
              <a:t>4,877 </a:t>
            </a:r>
            <a:r>
              <a:rPr b="0" i="0" lang="en-US" sz="1800" u="none" cap="none" strike="noStrike">
                <a:solidFill>
                  <a:schemeClr val="lt2"/>
                </a:solidFill>
                <a:latin typeface="Calibri"/>
                <a:ea typeface="Calibri"/>
                <a:cs typeface="Calibri"/>
                <a:sym typeface="Calibri"/>
              </a:rPr>
              <a:t>(11.7%)</a:t>
            </a:r>
            <a:endParaRPr/>
          </a:p>
        </p:txBody>
      </p:sp>
      <p:sp>
        <p:nvSpPr>
          <p:cNvPr id="296" name="Google Shape;296;p27"/>
          <p:cNvSpPr txBox="1"/>
          <p:nvPr/>
        </p:nvSpPr>
        <p:spPr>
          <a:xfrm>
            <a:off x="9309493" y="4893606"/>
            <a:ext cx="1907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800" u="none" cap="none" strike="noStrike">
                <a:solidFill>
                  <a:schemeClr val="lt2"/>
                </a:solidFill>
                <a:latin typeface="Calibri"/>
                <a:ea typeface="Calibri"/>
                <a:cs typeface="Calibri"/>
                <a:sym typeface="Calibri"/>
              </a:rPr>
              <a:t>612 </a:t>
            </a:r>
            <a:r>
              <a:rPr b="0" i="0" lang="en-US" sz="1800" u="none" cap="none" strike="noStrike">
                <a:solidFill>
                  <a:schemeClr val="lt2"/>
                </a:solidFill>
                <a:latin typeface="Calibri"/>
                <a:ea typeface="Calibri"/>
                <a:cs typeface="Calibri"/>
                <a:sym typeface="Calibri"/>
              </a:rPr>
              <a:t>(1.5%)</a:t>
            </a:r>
            <a:endParaRPr/>
          </a:p>
        </p:txBody>
      </p:sp>
      <p:sp>
        <p:nvSpPr>
          <p:cNvPr id="297" name="Google Shape;297;p27"/>
          <p:cNvSpPr txBox="1"/>
          <p:nvPr/>
        </p:nvSpPr>
        <p:spPr>
          <a:xfrm>
            <a:off x="9616474" y="5618469"/>
            <a:ext cx="1907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800" u="none" cap="none" strike="noStrike">
                <a:solidFill>
                  <a:schemeClr val="lt2"/>
                </a:solidFill>
                <a:latin typeface="Calibri"/>
                <a:ea typeface="Calibri"/>
                <a:cs typeface="Calibri"/>
                <a:sym typeface="Calibri"/>
              </a:rPr>
              <a:t>95</a:t>
            </a:r>
            <a:endParaRPr b="0" i="0" sz="1800" u="none" cap="none" strike="noStrike">
              <a:solidFill>
                <a:schemeClr val="lt2"/>
              </a:solidFill>
              <a:latin typeface="Calibri"/>
              <a:ea typeface="Calibri"/>
              <a:cs typeface="Calibri"/>
              <a:sym typeface="Calibri"/>
            </a:endParaRPr>
          </a:p>
        </p:txBody>
      </p:sp>
      <p:sp>
        <p:nvSpPr>
          <p:cNvPr id="298" name="Google Shape;298;p27"/>
          <p:cNvSpPr txBox="1"/>
          <p:nvPr/>
        </p:nvSpPr>
        <p:spPr>
          <a:xfrm>
            <a:off x="854548" y="510327"/>
            <a:ext cx="10026900" cy="646500"/>
          </a:xfrm>
          <a:prstGeom prst="rect">
            <a:avLst/>
          </a:prstGeom>
          <a:noFill/>
          <a:ln>
            <a:noFill/>
          </a:ln>
        </p:spPr>
        <p:txBody>
          <a:bodyPr anchorCtr="0" anchor="t" bIns="45700" lIns="91425" spcFirstLastPara="1" rIns="91425" wrap="square" tIns="45700">
            <a:spAutoFit/>
          </a:bodyPr>
          <a:lstStyle/>
          <a:p>
            <a:pPr indent="0" lvl="0" marL="0" marR="13339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Our Students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Employees 2022">
  <p:cSld name="Our Employees 2022">
    <p:spTree>
      <p:nvGrpSpPr>
        <p:cNvPr id="299" name="Shape 299"/>
        <p:cNvGrpSpPr/>
        <p:nvPr/>
      </p:nvGrpSpPr>
      <p:grpSpPr>
        <a:xfrm>
          <a:off x="0" y="0"/>
          <a:ext cx="0" cy="0"/>
          <a:chOff x="0" y="0"/>
          <a:chExt cx="0" cy="0"/>
        </a:xfrm>
      </p:grpSpPr>
      <p:sp>
        <p:nvSpPr>
          <p:cNvPr id="300" name="Google Shape;300;p28"/>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1" name="Google Shape;301;p28"/>
          <p:cNvSpPr txBox="1"/>
          <p:nvPr/>
        </p:nvSpPr>
        <p:spPr>
          <a:xfrm>
            <a:off x="929711" y="2015904"/>
            <a:ext cx="3582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Total number of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contracted employees</a:t>
            </a: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02" name="Google Shape;302;p28"/>
          <p:cNvSpPr txBox="1"/>
          <p:nvPr/>
        </p:nvSpPr>
        <p:spPr>
          <a:xfrm>
            <a:off x="7659604" y="2015904"/>
            <a:ext cx="3572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Total number of</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subs/non contracted</a:t>
            </a:r>
            <a:r>
              <a:rPr b="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303" name="Google Shape;303;p28"/>
          <p:cNvSpPr/>
          <p:nvPr/>
        </p:nvSpPr>
        <p:spPr>
          <a:xfrm>
            <a:off x="5146073" y="4370813"/>
            <a:ext cx="1899900" cy="1899900"/>
          </a:xfrm>
          <a:prstGeom prst="ellipse">
            <a:avLst/>
          </a:prstGeom>
          <a:solidFill>
            <a:schemeClr val="lt1"/>
          </a:solidFill>
          <a:ln cap="flat" cmpd="sng" w="63500">
            <a:solidFill>
              <a:schemeClr val="accent2"/>
            </a:solidFill>
            <a:prstDash val="solid"/>
            <a:miter lim="800000"/>
            <a:headEnd len="sm" w="sm" type="none"/>
            <a:tailEnd len="sm" w="sm" type="none"/>
          </a:ln>
          <a:effectLst>
            <a:outerShdw blurRad="203200" rotWithShape="0" algn="tr" dir="8100000" dist="165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4" name="Google Shape;304;p28"/>
          <p:cNvSpPr/>
          <p:nvPr/>
        </p:nvSpPr>
        <p:spPr>
          <a:xfrm>
            <a:off x="8503401" y="4373947"/>
            <a:ext cx="1899900" cy="1899900"/>
          </a:xfrm>
          <a:prstGeom prst="ellipse">
            <a:avLst/>
          </a:prstGeom>
          <a:solidFill>
            <a:schemeClr val="lt1"/>
          </a:solidFill>
          <a:ln cap="flat" cmpd="sng" w="63500">
            <a:solidFill>
              <a:schemeClr val="accent3"/>
            </a:solidFill>
            <a:prstDash val="solid"/>
            <a:miter lim="800000"/>
            <a:headEnd len="sm" w="sm" type="none"/>
            <a:tailEnd len="sm" w="sm" type="none"/>
          </a:ln>
          <a:effectLst>
            <a:outerShdw blurRad="203200" rotWithShape="0" algn="tr" dir="8100000" dist="165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5" name="Google Shape;305;p28"/>
          <p:cNvSpPr/>
          <p:nvPr/>
        </p:nvSpPr>
        <p:spPr>
          <a:xfrm>
            <a:off x="1788747" y="4373946"/>
            <a:ext cx="1899900" cy="1899900"/>
          </a:xfrm>
          <a:prstGeom prst="ellipse">
            <a:avLst/>
          </a:prstGeom>
          <a:solidFill>
            <a:schemeClr val="lt1"/>
          </a:solidFill>
          <a:ln cap="flat" cmpd="sng" w="63500">
            <a:solidFill>
              <a:schemeClr val="accent1"/>
            </a:solidFill>
            <a:prstDash val="solid"/>
            <a:miter lim="800000"/>
            <a:headEnd len="sm" w="sm" type="none"/>
            <a:tailEnd len="sm" w="sm" type="none"/>
          </a:ln>
          <a:effectLst>
            <a:outerShdw blurRad="203200" rotWithShape="0" algn="tr" dir="8100000" dist="165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 name="Google Shape;306;p28"/>
          <p:cNvSpPr txBox="1"/>
          <p:nvPr/>
        </p:nvSpPr>
        <p:spPr>
          <a:xfrm>
            <a:off x="1897286" y="4823644"/>
            <a:ext cx="1682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6"/>
                </a:solidFill>
                <a:latin typeface="Times New Roman"/>
                <a:ea typeface="Times New Roman"/>
                <a:cs typeface="Times New Roman"/>
                <a:sym typeface="Times New Roman"/>
              </a:rPr>
              <a:t>  </a:t>
            </a:r>
            <a:r>
              <a:rPr b="0" i="0" lang="en-US" sz="1800" u="none" cap="none" strike="noStrike">
                <a:solidFill>
                  <a:schemeClr val="accent6"/>
                </a:solidFill>
                <a:latin typeface="Calibri"/>
                <a:ea typeface="Calibri"/>
                <a:cs typeface="Calibri"/>
                <a:sym typeface="Calibri"/>
              </a:rPr>
              <a:t>Total number of </a:t>
            </a:r>
            <a:r>
              <a:rPr b="1" i="0" lang="en-US" sz="1800" u="none" cap="none" strike="noStrike">
                <a:solidFill>
                  <a:schemeClr val="accent6"/>
                </a:solidFill>
                <a:latin typeface="Calibri"/>
                <a:ea typeface="Calibri"/>
                <a:cs typeface="Calibri"/>
                <a:sym typeface="Calibri"/>
              </a:rPr>
              <a:t>certified</a:t>
            </a:r>
            <a:r>
              <a:rPr b="0" i="0" lang="en-US" sz="1800" u="none" cap="none" strike="noStrike">
                <a:solidFill>
                  <a:schemeClr val="accent6"/>
                </a:solidFill>
                <a:latin typeface="Calibri"/>
                <a:ea typeface="Calibri"/>
                <a:cs typeface="Calibri"/>
                <a:sym typeface="Calibri"/>
              </a:rPr>
              <a:t>:</a:t>
            </a:r>
            <a:endParaRPr b="0" i="0" sz="1400" u="none" cap="none" strike="noStrike">
              <a:solidFill>
                <a:schemeClr val="accent6"/>
              </a:solidFill>
              <a:latin typeface="Arial"/>
              <a:ea typeface="Arial"/>
              <a:cs typeface="Arial"/>
              <a:sym typeface="Arial"/>
            </a:endParaRPr>
          </a:p>
        </p:txBody>
      </p:sp>
      <p:sp>
        <p:nvSpPr>
          <p:cNvPr id="307" name="Google Shape;307;p28"/>
          <p:cNvSpPr txBox="1"/>
          <p:nvPr/>
        </p:nvSpPr>
        <p:spPr>
          <a:xfrm>
            <a:off x="5261865" y="4823239"/>
            <a:ext cx="1682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6"/>
                </a:solidFill>
                <a:latin typeface="Times New Roman"/>
                <a:ea typeface="Times New Roman"/>
                <a:cs typeface="Times New Roman"/>
                <a:sym typeface="Times New Roman"/>
              </a:rPr>
              <a:t> </a:t>
            </a:r>
            <a:r>
              <a:rPr b="0" i="0" lang="en-US" sz="1800" u="none" cap="none" strike="noStrike">
                <a:solidFill>
                  <a:schemeClr val="accent6"/>
                </a:solidFill>
                <a:latin typeface="Calibri"/>
                <a:ea typeface="Calibri"/>
                <a:cs typeface="Calibri"/>
                <a:sym typeface="Calibri"/>
              </a:rPr>
              <a:t>Total number of </a:t>
            </a:r>
            <a:r>
              <a:rPr b="1" i="0" lang="en-US" sz="1800" u="none" cap="none" strike="noStrike">
                <a:solidFill>
                  <a:schemeClr val="accent6"/>
                </a:solidFill>
                <a:latin typeface="Calibri"/>
                <a:ea typeface="Calibri"/>
                <a:cs typeface="Calibri"/>
                <a:sym typeface="Calibri"/>
              </a:rPr>
              <a:t>teachers</a:t>
            </a:r>
            <a:r>
              <a:rPr b="0" i="0" lang="en-US" sz="1800" u="none" cap="none" strike="noStrike">
                <a:solidFill>
                  <a:schemeClr val="accent6"/>
                </a:solidFill>
                <a:latin typeface="Calibri"/>
                <a:ea typeface="Calibri"/>
                <a:cs typeface="Calibri"/>
                <a:sym typeface="Calibri"/>
              </a:rPr>
              <a:t>:</a:t>
            </a:r>
            <a:endParaRPr b="0" i="0" sz="1400" u="none" cap="none" strike="noStrike">
              <a:solidFill>
                <a:schemeClr val="accent6"/>
              </a:solidFill>
              <a:latin typeface="Arial"/>
              <a:ea typeface="Arial"/>
              <a:cs typeface="Arial"/>
              <a:sym typeface="Arial"/>
            </a:endParaRPr>
          </a:p>
        </p:txBody>
      </p:sp>
      <p:sp>
        <p:nvSpPr>
          <p:cNvPr id="308" name="Google Shape;308;p28"/>
          <p:cNvSpPr txBox="1"/>
          <p:nvPr/>
        </p:nvSpPr>
        <p:spPr>
          <a:xfrm>
            <a:off x="8624640" y="4819242"/>
            <a:ext cx="1682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6"/>
                </a:solidFill>
                <a:latin typeface="Calibri"/>
                <a:ea typeface="Calibri"/>
                <a:cs typeface="Calibri"/>
                <a:sym typeface="Calibri"/>
              </a:rPr>
              <a:t>Total number</a:t>
            </a:r>
            <a:endParaRPr b="0" i="0" sz="1400" u="none" cap="none" strike="noStrike">
              <a:solidFill>
                <a:schemeClr val="accent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6"/>
                </a:solidFill>
                <a:latin typeface="Calibri"/>
                <a:ea typeface="Calibri"/>
                <a:cs typeface="Calibri"/>
                <a:sym typeface="Calibri"/>
              </a:rPr>
              <a:t>of </a:t>
            </a:r>
            <a:r>
              <a:rPr b="1" i="0" lang="en-US" sz="1800" u="none" cap="none" strike="noStrike">
                <a:solidFill>
                  <a:schemeClr val="accent6"/>
                </a:solidFill>
                <a:latin typeface="Calibri"/>
                <a:ea typeface="Calibri"/>
                <a:cs typeface="Calibri"/>
                <a:sym typeface="Calibri"/>
              </a:rPr>
              <a:t>classified</a:t>
            </a:r>
            <a:r>
              <a:rPr b="0" i="0" lang="en-US" sz="1800" u="none" cap="none" strike="noStrike">
                <a:solidFill>
                  <a:schemeClr val="accent6"/>
                </a:solidFill>
                <a:latin typeface="Calibri"/>
                <a:ea typeface="Calibri"/>
                <a:cs typeface="Calibri"/>
                <a:sym typeface="Calibri"/>
              </a:rPr>
              <a:t>:</a:t>
            </a:r>
            <a:endParaRPr b="0" i="0" sz="1400" u="none" cap="none" strike="noStrike">
              <a:solidFill>
                <a:schemeClr val="accent6"/>
              </a:solidFill>
              <a:latin typeface="Arial"/>
              <a:ea typeface="Arial"/>
              <a:cs typeface="Arial"/>
              <a:sym typeface="Arial"/>
            </a:endParaRPr>
          </a:p>
        </p:txBody>
      </p:sp>
      <p:pic>
        <p:nvPicPr>
          <p:cNvPr id="309" name="Google Shape;309;p28"/>
          <p:cNvPicPr preferRelativeResize="0"/>
          <p:nvPr/>
        </p:nvPicPr>
        <p:blipFill rotWithShape="1">
          <a:blip r:embed="rId2">
            <a:alphaModFix/>
          </a:blip>
          <a:srcRect b="0" l="0" r="0" t="0"/>
          <a:stretch/>
        </p:blipFill>
        <p:spPr>
          <a:xfrm>
            <a:off x="3528250" y="808828"/>
            <a:ext cx="5135400" cy="3423600"/>
          </a:xfrm>
          <a:prstGeom prst="rect">
            <a:avLst/>
          </a:prstGeom>
          <a:noFill/>
          <a:ln>
            <a:noFill/>
          </a:ln>
        </p:spPr>
      </p:pic>
      <p:sp>
        <p:nvSpPr>
          <p:cNvPr id="310" name="Google Shape;310;p28"/>
          <p:cNvSpPr txBox="1"/>
          <p:nvPr/>
        </p:nvSpPr>
        <p:spPr>
          <a:xfrm>
            <a:off x="4975599" y="1800483"/>
            <a:ext cx="2225400" cy="153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2400" u="none" cap="none" strike="noStrike">
                <a:solidFill>
                  <a:schemeClr val="dk1"/>
                </a:solidFill>
                <a:latin typeface="Calibri"/>
                <a:ea typeface="Calibri"/>
                <a:cs typeface="Calibri"/>
                <a:sym typeface="Calibri"/>
              </a:rPr>
              <a:t>Total number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US" sz="2400" u="none" cap="none" strike="noStrike">
                <a:solidFill>
                  <a:schemeClr val="dk1"/>
                </a:solidFill>
                <a:latin typeface="Calibri"/>
                <a:ea typeface="Calibri"/>
                <a:cs typeface="Calibri"/>
                <a:sym typeface="Calibri"/>
              </a:rPr>
              <a:t>of employees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US" sz="4000" u="none" cap="none" strike="noStrike">
                <a:solidFill>
                  <a:schemeClr val="accent6"/>
                </a:solidFill>
                <a:latin typeface="Calibri"/>
                <a:ea typeface="Calibri"/>
                <a:cs typeface="Calibri"/>
                <a:sym typeface="Calibri"/>
              </a:rPr>
              <a:t> 9,357</a:t>
            </a:r>
            <a:endParaRPr b="1" i="0" sz="4000" u="none" cap="none" strike="noStrike">
              <a:solidFill>
                <a:schemeClr val="accent6"/>
              </a:solidFill>
              <a:latin typeface="Calibri"/>
              <a:ea typeface="Calibri"/>
              <a:cs typeface="Calibri"/>
              <a:sym typeface="Calibri"/>
            </a:endParaRPr>
          </a:p>
        </p:txBody>
      </p:sp>
      <p:sp>
        <p:nvSpPr>
          <p:cNvPr id="311" name="Google Shape;311;p28"/>
          <p:cNvSpPr txBox="1"/>
          <p:nvPr/>
        </p:nvSpPr>
        <p:spPr>
          <a:xfrm>
            <a:off x="854548" y="510327"/>
            <a:ext cx="10026900" cy="646500"/>
          </a:xfrm>
          <a:prstGeom prst="rect">
            <a:avLst/>
          </a:prstGeom>
          <a:noFill/>
          <a:ln>
            <a:noFill/>
          </a:ln>
        </p:spPr>
        <p:txBody>
          <a:bodyPr anchorCtr="0" anchor="t" bIns="45700" lIns="91425" spcFirstLastPara="1" rIns="91425" wrap="square" tIns="45700">
            <a:spAutoFit/>
          </a:bodyPr>
          <a:lstStyle/>
          <a:p>
            <a:pPr indent="0" lvl="0" marL="0" marR="13339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Our Employees</a:t>
            </a:r>
            <a:endParaRPr/>
          </a:p>
        </p:txBody>
      </p:sp>
      <p:sp>
        <p:nvSpPr>
          <p:cNvPr id="312" name="Google Shape;312;p28"/>
          <p:cNvSpPr txBox="1"/>
          <p:nvPr/>
        </p:nvSpPr>
        <p:spPr>
          <a:xfrm>
            <a:off x="1645066" y="2567851"/>
            <a:ext cx="22254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4000" u="none" cap="none" strike="noStrike">
                <a:solidFill>
                  <a:schemeClr val="accent4"/>
                </a:solidFill>
                <a:latin typeface="Calibri"/>
                <a:ea typeface="Calibri"/>
                <a:cs typeface="Calibri"/>
                <a:sym typeface="Calibri"/>
              </a:rPr>
              <a:t>6,915</a:t>
            </a:r>
            <a:endParaRPr b="1" i="0" sz="4000" u="none" cap="none" strike="noStrike">
              <a:solidFill>
                <a:schemeClr val="accent4"/>
              </a:solidFill>
              <a:latin typeface="Calibri"/>
              <a:ea typeface="Calibri"/>
              <a:cs typeface="Calibri"/>
              <a:sym typeface="Calibri"/>
            </a:endParaRPr>
          </a:p>
        </p:txBody>
      </p:sp>
      <p:sp>
        <p:nvSpPr>
          <p:cNvPr id="313" name="Google Shape;313;p28"/>
          <p:cNvSpPr txBox="1"/>
          <p:nvPr/>
        </p:nvSpPr>
        <p:spPr>
          <a:xfrm>
            <a:off x="8353282" y="2567851"/>
            <a:ext cx="22254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4000" u="none" cap="none" strike="noStrike">
                <a:solidFill>
                  <a:schemeClr val="accent5"/>
                </a:solidFill>
                <a:latin typeface="Calibri"/>
                <a:ea typeface="Calibri"/>
                <a:cs typeface="Calibri"/>
                <a:sym typeface="Calibri"/>
              </a:rPr>
              <a:t>2,442</a:t>
            </a:r>
            <a:endParaRPr b="1" i="0" sz="4000" u="none" cap="none" strike="noStrike">
              <a:solidFill>
                <a:schemeClr val="accent5"/>
              </a:solidFill>
              <a:latin typeface="Calibri"/>
              <a:ea typeface="Calibri"/>
              <a:cs typeface="Calibri"/>
              <a:sym typeface="Calibri"/>
            </a:endParaRPr>
          </a:p>
        </p:txBody>
      </p:sp>
      <p:sp>
        <p:nvSpPr>
          <p:cNvPr id="314" name="Google Shape;314;p28"/>
          <p:cNvSpPr txBox="1"/>
          <p:nvPr/>
        </p:nvSpPr>
        <p:spPr>
          <a:xfrm>
            <a:off x="1788744" y="5356941"/>
            <a:ext cx="18999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chemeClr val="accent1"/>
                </a:solidFill>
                <a:latin typeface="Calibri"/>
                <a:ea typeface="Calibri"/>
                <a:cs typeface="Calibri"/>
                <a:sym typeface="Calibri"/>
              </a:rPr>
              <a:t>3,850</a:t>
            </a:r>
            <a:endParaRPr b="1" i="0" sz="2800" u="none" cap="none" strike="noStrike">
              <a:solidFill>
                <a:schemeClr val="accent1"/>
              </a:solidFill>
              <a:latin typeface="Calibri"/>
              <a:ea typeface="Calibri"/>
              <a:cs typeface="Calibri"/>
              <a:sym typeface="Calibri"/>
            </a:endParaRPr>
          </a:p>
        </p:txBody>
      </p:sp>
      <p:sp>
        <p:nvSpPr>
          <p:cNvPr id="315" name="Google Shape;315;p28"/>
          <p:cNvSpPr txBox="1"/>
          <p:nvPr/>
        </p:nvSpPr>
        <p:spPr>
          <a:xfrm>
            <a:off x="8516098" y="5356941"/>
            <a:ext cx="18873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chemeClr val="accent3"/>
                </a:solidFill>
                <a:latin typeface="Calibri"/>
                <a:ea typeface="Calibri"/>
                <a:cs typeface="Calibri"/>
                <a:sym typeface="Calibri"/>
              </a:rPr>
              <a:t>3,065</a:t>
            </a:r>
            <a:endParaRPr b="1" i="0" sz="2800" u="none" cap="none" strike="noStrike">
              <a:solidFill>
                <a:schemeClr val="accent3"/>
              </a:solidFill>
              <a:latin typeface="Calibri"/>
              <a:ea typeface="Calibri"/>
              <a:cs typeface="Calibri"/>
              <a:sym typeface="Calibri"/>
            </a:endParaRPr>
          </a:p>
        </p:txBody>
      </p:sp>
      <p:sp>
        <p:nvSpPr>
          <p:cNvPr id="316" name="Google Shape;316;p28"/>
          <p:cNvSpPr txBox="1"/>
          <p:nvPr/>
        </p:nvSpPr>
        <p:spPr>
          <a:xfrm>
            <a:off x="5162668" y="5356941"/>
            <a:ext cx="18681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US" sz="2800" u="none" cap="none" strike="noStrike">
                <a:solidFill>
                  <a:schemeClr val="accent2"/>
                </a:solidFill>
                <a:latin typeface="Calibri"/>
                <a:ea typeface="Calibri"/>
                <a:cs typeface="Calibri"/>
                <a:sym typeface="Calibri"/>
              </a:rPr>
              <a:t>3,059</a:t>
            </a:r>
            <a:endParaRPr b="1" i="0" sz="2800" u="none" cap="none" strike="noStrike">
              <a:solidFill>
                <a:schemeClr val="accent2"/>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Schools 2022">
  <p:cSld name="Our Schools 2022">
    <p:spTree>
      <p:nvGrpSpPr>
        <p:cNvPr id="317" name="Shape 317"/>
        <p:cNvGrpSpPr/>
        <p:nvPr/>
      </p:nvGrpSpPr>
      <p:grpSpPr>
        <a:xfrm>
          <a:off x="0" y="0"/>
          <a:ext cx="0" cy="0"/>
          <a:chOff x="0" y="0"/>
          <a:chExt cx="0" cy="0"/>
        </a:xfrm>
      </p:grpSpPr>
      <p:sp>
        <p:nvSpPr>
          <p:cNvPr id="318" name="Google Shape;318;p29"/>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9" name="Google Shape;319;p29"/>
          <p:cNvSpPr/>
          <p:nvPr/>
        </p:nvSpPr>
        <p:spPr>
          <a:xfrm>
            <a:off x="4490719" y="1553368"/>
            <a:ext cx="7073265" cy="584170"/>
          </a:xfrm>
          <a:custGeom>
            <a:rect b="b" l="l" r="r" t="t"/>
            <a:pathLst>
              <a:path extrusionOk="0" h="746543" w="8953500">
                <a:moveTo>
                  <a:pt x="0" y="0"/>
                </a:moveTo>
                <a:lnTo>
                  <a:pt x="8953500" y="0"/>
                </a:lnTo>
                <a:lnTo>
                  <a:pt x="8610600" y="746543"/>
                </a:lnTo>
                <a:lnTo>
                  <a:pt x="0" y="746543"/>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Calibri"/>
              <a:ea typeface="Calibri"/>
              <a:cs typeface="Calibri"/>
              <a:sym typeface="Calibri"/>
            </a:endParaRPr>
          </a:p>
        </p:txBody>
      </p:sp>
      <p:sp>
        <p:nvSpPr>
          <p:cNvPr id="320" name="Google Shape;320;p29"/>
          <p:cNvSpPr/>
          <p:nvPr/>
        </p:nvSpPr>
        <p:spPr>
          <a:xfrm>
            <a:off x="3111499" y="2281538"/>
            <a:ext cx="8483441" cy="584170"/>
          </a:xfrm>
          <a:custGeom>
            <a:rect b="b" l="l" r="r" t="t"/>
            <a:pathLst>
              <a:path extrusionOk="0" h="746543" w="8953500">
                <a:moveTo>
                  <a:pt x="0" y="0"/>
                </a:moveTo>
                <a:lnTo>
                  <a:pt x="8953500" y="0"/>
                </a:lnTo>
                <a:lnTo>
                  <a:pt x="8610600" y="746543"/>
                </a:lnTo>
                <a:lnTo>
                  <a:pt x="0" y="74654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29"/>
          <p:cNvSpPr/>
          <p:nvPr/>
        </p:nvSpPr>
        <p:spPr>
          <a:xfrm>
            <a:off x="2691765" y="3009707"/>
            <a:ext cx="8908733" cy="584170"/>
          </a:xfrm>
          <a:custGeom>
            <a:rect b="b" l="l" r="r" t="t"/>
            <a:pathLst>
              <a:path extrusionOk="0" h="746543" w="8953500">
                <a:moveTo>
                  <a:pt x="0" y="0"/>
                </a:moveTo>
                <a:lnTo>
                  <a:pt x="8953500" y="0"/>
                </a:lnTo>
                <a:lnTo>
                  <a:pt x="8610600" y="746543"/>
                </a:lnTo>
                <a:lnTo>
                  <a:pt x="0" y="74654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2" name="Google Shape;322;p29"/>
          <p:cNvSpPr/>
          <p:nvPr/>
        </p:nvSpPr>
        <p:spPr>
          <a:xfrm>
            <a:off x="2691765" y="3715350"/>
            <a:ext cx="8908733" cy="584170"/>
          </a:xfrm>
          <a:custGeom>
            <a:rect b="b" l="l" r="r" t="t"/>
            <a:pathLst>
              <a:path extrusionOk="0" h="746543" w="8953500">
                <a:moveTo>
                  <a:pt x="0" y="0"/>
                </a:moveTo>
                <a:lnTo>
                  <a:pt x="8953500" y="0"/>
                </a:lnTo>
                <a:lnTo>
                  <a:pt x="8610600" y="746543"/>
                </a:lnTo>
                <a:lnTo>
                  <a:pt x="0" y="746543"/>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p29"/>
          <p:cNvSpPr/>
          <p:nvPr/>
        </p:nvSpPr>
        <p:spPr>
          <a:xfrm>
            <a:off x="3543299" y="4443520"/>
            <a:ext cx="8058150" cy="584170"/>
          </a:xfrm>
          <a:custGeom>
            <a:rect b="b" l="l" r="r" t="t"/>
            <a:pathLst>
              <a:path extrusionOk="0" h="746543" w="8953500">
                <a:moveTo>
                  <a:pt x="0" y="0"/>
                </a:moveTo>
                <a:lnTo>
                  <a:pt x="8953500" y="0"/>
                </a:lnTo>
                <a:lnTo>
                  <a:pt x="8610600" y="746543"/>
                </a:lnTo>
                <a:lnTo>
                  <a:pt x="0" y="746543"/>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p29"/>
          <p:cNvSpPr/>
          <p:nvPr/>
        </p:nvSpPr>
        <p:spPr>
          <a:xfrm>
            <a:off x="3543299" y="5171689"/>
            <a:ext cx="8058150" cy="584170"/>
          </a:xfrm>
          <a:custGeom>
            <a:rect b="b" l="l" r="r" t="t"/>
            <a:pathLst>
              <a:path extrusionOk="0" h="746543" w="8953500">
                <a:moveTo>
                  <a:pt x="0" y="0"/>
                </a:moveTo>
                <a:lnTo>
                  <a:pt x="8953500" y="0"/>
                </a:lnTo>
                <a:lnTo>
                  <a:pt x="8610600" y="746543"/>
                </a:lnTo>
                <a:lnTo>
                  <a:pt x="0" y="74654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5" name="Google Shape;325;p29"/>
          <p:cNvSpPr txBox="1"/>
          <p:nvPr/>
        </p:nvSpPr>
        <p:spPr>
          <a:xfrm>
            <a:off x="5993183" y="3792567"/>
            <a:ext cx="3116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alibri"/>
              <a:buNone/>
            </a:pPr>
            <a:r>
              <a:rPr b="0" i="0" lang="en-US" sz="2000" u="none" cap="none" strike="noStrike">
                <a:solidFill>
                  <a:schemeClr val="lt1"/>
                </a:solidFill>
                <a:latin typeface="Calibri"/>
                <a:ea typeface="Calibri"/>
                <a:cs typeface="Calibri"/>
                <a:sym typeface="Calibri"/>
              </a:rPr>
              <a:t>Elementary Schools</a:t>
            </a:r>
            <a:endParaRPr b="0" i="0" sz="1400" u="none" cap="none" strike="noStrike">
              <a:solidFill>
                <a:srgbClr val="000000"/>
              </a:solidFill>
              <a:latin typeface="Arial"/>
              <a:ea typeface="Arial"/>
              <a:cs typeface="Arial"/>
              <a:sym typeface="Arial"/>
            </a:endParaRPr>
          </a:p>
        </p:txBody>
      </p:sp>
      <p:sp>
        <p:nvSpPr>
          <p:cNvPr id="326" name="Google Shape;326;p29"/>
          <p:cNvSpPr txBox="1"/>
          <p:nvPr/>
        </p:nvSpPr>
        <p:spPr>
          <a:xfrm>
            <a:off x="6001650" y="4528567"/>
            <a:ext cx="2429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alibri"/>
              <a:buNone/>
            </a:pPr>
            <a:r>
              <a:rPr b="0" i="0" lang="en-US" sz="2000" u="none" cap="none" strike="noStrike">
                <a:solidFill>
                  <a:schemeClr val="lt1"/>
                </a:solidFill>
                <a:latin typeface="Calibri"/>
                <a:ea typeface="Calibri"/>
                <a:cs typeface="Calibri"/>
                <a:sym typeface="Calibri"/>
              </a:rPr>
              <a:t>Middle Schools</a:t>
            </a:r>
            <a:endParaRPr b="0" i="0" sz="1400" u="none" cap="none" strike="noStrike">
              <a:solidFill>
                <a:srgbClr val="000000"/>
              </a:solidFill>
              <a:latin typeface="Arial"/>
              <a:ea typeface="Arial"/>
              <a:cs typeface="Arial"/>
              <a:sym typeface="Arial"/>
            </a:endParaRPr>
          </a:p>
        </p:txBody>
      </p:sp>
      <p:sp>
        <p:nvSpPr>
          <p:cNvPr id="327" name="Google Shape;327;p29"/>
          <p:cNvSpPr txBox="1"/>
          <p:nvPr/>
        </p:nvSpPr>
        <p:spPr>
          <a:xfrm>
            <a:off x="6001650" y="5260346"/>
            <a:ext cx="3775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2000" u="none" cap="none" strike="noStrike">
                <a:solidFill>
                  <a:schemeClr val="lt1"/>
                </a:solidFill>
                <a:latin typeface="Calibri"/>
                <a:ea typeface="Calibri"/>
                <a:cs typeface="Calibri"/>
                <a:sym typeface="Calibri"/>
              </a:rPr>
              <a:t>High Schools</a:t>
            </a:r>
            <a:endParaRPr b="0" i="0" sz="1400" u="none" cap="none" strike="noStrike">
              <a:solidFill>
                <a:srgbClr val="000000"/>
              </a:solidFill>
              <a:latin typeface="Arial"/>
              <a:ea typeface="Arial"/>
              <a:cs typeface="Arial"/>
              <a:sym typeface="Arial"/>
            </a:endParaRPr>
          </a:p>
        </p:txBody>
      </p:sp>
      <p:sp>
        <p:nvSpPr>
          <p:cNvPr id="328" name="Google Shape;328;p29"/>
          <p:cNvSpPr txBox="1"/>
          <p:nvPr/>
        </p:nvSpPr>
        <p:spPr>
          <a:xfrm>
            <a:off x="6001650" y="1631222"/>
            <a:ext cx="5642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alibri"/>
              <a:buNone/>
            </a:pPr>
            <a:r>
              <a:rPr b="0" i="0" lang="en-US" sz="2000" u="none" cap="none" strike="noStrike">
                <a:solidFill>
                  <a:schemeClr val="lt1"/>
                </a:solidFill>
                <a:latin typeface="Calibri"/>
                <a:ea typeface="Calibri"/>
                <a:cs typeface="Calibri"/>
                <a:sym typeface="Calibri"/>
              </a:rPr>
              <a:t>Total Number of Schools and Special Programs</a:t>
            </a:r>
            <a:endParaRPr b="0" i="0" sz="1400" u="none" cap="none" strike="noStrike">
              <a:solidFill>
                <a:srgbClr val="000000"/>
              </a:solidFill>
              <a:latin typeface="Arial"/>
              <a:ea typeface="Arial"/>
              <a:cs typeface="Arial"/>
              <a:sym typeface="Arial"/>
            </a:endParaRPr>
          </a:p>
        </p:txBody>
      </p:sp>
      <p:sp>
        <p:nvSpPr>
          <p:cNvPr id="329" name="Google Shape;329;p29"/>
          <p:cNvSpPr txBox="1"/>
          <p:nvPr/>
        </p:nvSpPr>
        <p:spPr>
          <a:xfrm>
            <a:off x="6001650" y="2356450"/>
            <a:ext cx="3926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alibri"/>
              <a:buNone/>
            </a:pPr>
            <a:r>
              <a:rPr b="0" i="0" lang="en-US" sz="2000" u="none" cap="none" strike="noStrike">
                <a:solidFill>
                  <a:schemeClr val="lt1"/>
                </a:solidFill>
                <a:latin typeface="Calibri"/>
                <a:ea typeface="Calibri"/>
                <a:cs typeface="Calibri"/>
                <a:sym typeface="Calibri"/>
              </a:rPr>
              <a:t>Career and Technical Centers</a:t>
            </a:r>
            <a:endParaRPr b="0" i="0" sz="1400" u="none" cap="none" strike="noStrike">
              <a:solidFill>
                <a:srgbClr val="000000"/>
              </a:solidFill>
              <a:latin typeface="Arial"/>
              <a:ea typeface="Arial"/>
              <a:cs typeface="Arial"/>
              <a:sym typeface="Arial"/>
            </a:endParaRPr>
          </a:p>
        </p:txBody>
      </p:sp>
      <p:sp>
        <p:nvSpPr>
          <p:cNvPr id="330" name="Google Shape;330;p29"/>
          <p:cNvSpPr txBox="1"/>
          <p:nvPr/>
        </p:nvSpPr>
        <p:spPr>
          <a:xfrm>
            <a:off x="5993183" y="3090553"/>
            <a:ext cx="2971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alibri"/>
              <a:buNone/>
            </a:pPr>
            <a:r>
              <a:rPr b="0" i="0" lang="en-US" sz="2000" u="none" cap="none" strike="noStrike">
                <a:solidFill>
                  <a:schemeClr val="lt1"/>
                </a:solidFill>
                <a:latin typeface="Calibri"/>
                <a:ea typeface="Calibri"/>
                <a:cs typeface="Calibri"/>
                <a:sym typeface="Calibri"/>
              </a:rPr>
              <a:t>Program Schools</a:t>
            </a:r>
            <a:endParaRPr b="0" i="0" sz="1400" u="none" cap="none" strike="noStrike">
              <a:solidFill>
                <a:srgbClr val="000000"/>
              </a:solidFill>
              <a:latin typeface="Arial"/>
              <a:ea typeface="Arial"/>
              <a:cs typeface="Arial"/>
              <a:sym typeface="Arial"/>
            </a:endParaRPr>
          </a:p>
        </p:txBody>
      </p:sp>
      <p:sp>
        <p:nvSpPr>
          <p:cNvPr id="331" name="Google Shape;331;p29"/>
          <p:cNvSpPr/>
          <p:nvPr/>
        </p:nvSpPr>
        <p:spPr>
          <a:xfrm>
            <a:off x="1003300" y="2311400"/>
            <a:ext cx="4191000" cy="3556000"/>
          </a:xfrm>
          <a:custGeom>
            <a:rect b="b" l="l" r="r" t="t"/>
            <a:pathLst>
              <a:path extrusionOk="0" h="3556000" w="4191000">
                <a:moveTo>
                  <a:pt x="0" y="3517900"/>
                </a:moveTo>
                <a:lnTo>
                  <a:pt x="0" y="1562100"/>
                </a:lnTo>
                <a:lnTo>
                  <a:pt x="1409700" y="1549400"/>
                </a:lnTo>
                <a:lnTo>
                  <a:pt x="1409700" y="1143000"/>
                </a:lnTo>
                <a:lnTo>
                  <a:pt x="1308100" y="1181100"/>
                </a:lnTo>
                <a:lnTo>
                  <a:pt x="1092200" y="977900"/>
                </a:lnTo>
                <a:lnTo>
                  <a:pt x="2108200" y="0"/>
                </a:lnTo>
                <a:lnTo>
                  <a:pt x="3111500" y="965200"/>
                </a:lnTo>
                <a:lnTo>
                  <a:pt x="2819400" y="1193800"/>
                </a:lnTo>
                <a:lnTo>
                  <a:pt x="2794000" y="1587500"/>
                </a:lnTo>
                <a:lnTo>
                  <a:pt x="4191000" y="1587500"/>
                </a:lnTo>
                <a:cubicBezTo>
                  <a:pt x="4186767" y="2235200"/>
                  <a:pt x="4182533" y="2882900"/>
                  <a:pt x="4178300" y="3530600"/>
                </a:cubicBezTo>
                <a:lnTo>
                  <a:pt x="2565400" y="3556000"/>
                </a:lnTo>
                <a:lnTo>
                  <a:pt x="2565400" y="2844800"/>
                </a:lnTo>
                <a:lnTo>
                  <a:pt x="2463800" y="2667000"/>
                </a:lnTo>
                <a:lnTo>
                  <a:pt x="2311400" y="2565400"/>
                </a:lnTo>
                <a:lnTo>
                  <a:pt x="2019300" y="2527300"/>
                </a:lnTo>
                <a:lnTo>
                  <a:pt x="1714500" y="2679700"/>
                </a:lnTo>
                <a:lnTo>
                  <a:pt x="1651000" y="2984500"/>
                </a:lnTo>
                <a:lnTo>
                  <a:pt x="1638300" y="3517900"/>
                </a:lnTo>
                <a:lnTo>
                  <a:pt x="12700" y="3479800"/>
                </a:lnTo>
                <a:lnTo>
                  <a:pt x="0" y="351790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choolhouse outline" id="332" name="Google Shape;332;p29"/>
          <p:cNvPicPr preferRelativeResize="0"/>
          <p:nvPr/>
        </p:nvPicPr>
        <p:blipFill rotWithShape="1">
          <a:blip r:embed="rId2">
            <a:alphaModFix/>
          </a:blip>
          <a:srcRect b="0" l="0" r="0" t="0"/>
          <a:stretch/>
        </p:blipFill>
        <p:spPr>
          <a:xfrm>
            <a:off x="325227" y="1283502"/>
            <a:ext cx="5549098" cy="5549098"/>
          </a:xfrm>
          <a:prstGeom prst="rect">
            <a:avLst/>
          </a:prstGeom>
          <a:noFill/>
          <a:ln>
            <a:noFill/>
          </a:ln>
        </p:spPr>
      </p:pic>
      <p:grpSp>
        <p:nvGrpSpPr>
          <p:cNvPr id="333" name="Google Shape;333;p29"/>
          <p:cNvGrpSpPr/>
          <p:nvPr/>
        </p:nvGrpSpPr>
        <p:grpSpPr>
          <a:xfrm>
            <a:off x="3847722" y="1324677"/>
            <a:ext cx="1476343" cy="1806474"/>
            <a:chOff x="3847722" y="1324677"/>
            <a:chExt cx="1476343" cy="1806474"/>
          </a:xfrm>
        </p:grpSpPr>
        <p:sp>
          <p:nvSpPr>
            <p:cNvPr id="334" name="Google Shape;334;p29"/>
            <p:cNvSpPr/>
            <p:nvPr/>
          </p:nvSpPr>
          <p:spPr>
            <a:xfrm>
              <a:off x="4152900" y="1541836"/>
              <a:ext cx="715303" cy="805192"/>
            </a:xfrm>
            <a:custGeom>
              <a:rect b="b" l="l" r="r" t="t"/>
              <a:pathLst>
                <a:path extrusionOk="0" h="666826" w="599835">
                  <a:moveTo>
                    <a:pt x="599702" y="334954"/>
                  </a:moveTo>
                  <a:cubicBezTo>
                    <a:pt x="587242" y="344467"/>
                    <a:pt x="577327" y="352908"/>
                    <a:pt x="566474" y="360009"/>
                  </a:cubicBezTo>
                  <a:cubicBezTo>
                    <a:pt x="508728" y="397524"/>
                    <a:pt x="462773" y="447499"/>
                    <a:pt x="417889" y="498680"/>
                  </a:cubicBezTo>
                  <a:cubicBezTo>
                    <a:pt x="380910" y="540750"/>
                    <a:pt x="347950" y="585634"/>
                    <a:pt x="322226" y="635743"/>
                  </a:cubicBezTo>
                  <a:cubicBezTo>
                    <a:pt x="316331" y="647131"/>
                    <a:pt x="306550" y="656510"/>
                    <a:pt x="298511" y="666827"/>
                  </a:cubicBezTo>
                  <a:cubicBezTo>
                    <a:pt x="292214" y="656912"/>
                    <a:pt x="285515" y="647265"/>
                    <a:pt x="279754" y="637083"/>
                  </a:cubicBezTo>
                  <a:cubicBezTo>
                    <a:pt x="228305" y="544501"/>
                    <a:pt x="159170" y="466524"/>
                    <a:pt x="81193" y="396050"/>
                  </a:cubicBezTo>
                  <a:cubicBezTo>
                    <a:pt x="59890" y="376890"/>
                    <a:pt x="35773" y="360947"/>
                    <a:pt x="12862" y="343529"/>
                  </a:cubicBezTo>
                  <a:cubicBezTo>
                    <a:pt x="9915" y="341251"/>
                    <a:pt x="6297" y="339643"/>
                    <a:pt x="0" y="336026"/>
                  </a:cubicBezTo>
                  <a:cubicBezTo>
                    <a:pt x="127684" y="245722"/>
                    <a:pt x="227501" y="136795"/>
                    <a:pt x="299315" y="0"/>
                  </a:cubicBezTo>
                  <a:cubicBezTo>
                    <a:pt x="373407" y="135321"/>
                    <a:pt x="470811" y="247732"/>
                    <a:pt x="599836" y="33495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29"/>
            <p:cNvSpPr/>
            <p:nvPr/>
          </p:nvSpPr>
          <p:spPr>
            <a:xfrm>
              <a:off x="4731198" y="2435715"/>
              <a:ext cx="444968" cy="487591"/>
            </a:xfrm>
            <a:custGeom>
              <a:rect b="b" l="l" r="r" t="t"/>
              <a:pathLst>
                <a:path extrusionOk="0" h="369387" w="337097">
                  <a:moveTo>
                    <a:pt x="165601" y="369387"/>
                  </a:moveTo>
                  <a:cubicBezTo>
                    <a:pt x="118842" y="300789"/>
                    <a:pt x="71412" y="236076"/>
                    <a:pt x="0" y="188244"/>
                  </a:cubicBezTo>
                  <a:cubicBezTo>
                    <a:pt x="65651" y="133580"/>
                    <a:pt x="123263" y="73958"/>
                    <a:pt x="166137" y="0"/>
                  </a:cubicBezTo>
                  <a:cubicBezTo>
                    <a:pt x="213567" y="71278"/>
                    <a:pt x="265552" y="136259"/>
                    <a:pt x="337098" y="187842"/>
                  </a:cubicBezTo>
                  <a:cubicBezTo>
                    <a:pt x="262202" y="232190"/>
                    <a:pt x="218658" y="301995"/>
                    <a:pt x="165735" y="36938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29"/>
            <p:cNvSpPr/>
            <p:nvPr/>
          </p:nvSpPr>
          <p:spPr>
            <a:xfrm>
              <a:off x="3994615" y="2435715"/>
              <a:ext cx="226552" cy="242961"/>
            </a:xfrm>
            <a:custGeom>
              <a:rect b="b" l="l" r="r" t="t"/>
              <a:pathLst>
                <a:path extrusionOk="0" h="140237" w="130766">
                  <a:moveTo>
                    <a:pt x="134" y="72350"/>
                  </a:moveTo>
                  <a:cubicBezTo>
                    <a:pt x="20633" y="49439"/>
                    <a:pt x="42472" y="24921"/>
                    <a:pt x="64713" y="0"/>
                  </a:cubicBezTo>
                  <a:cubicBezTo>
                    <a:pt x="86954" y="24519"/>
                    <a:pt x="109463" y="49305"/>
                    <a:pt x="130766" y="72618"/>
                  </a:cubicBezTo>
                  <a:cubicBezTo>
                    <a:pt x="111607" y="93519"/>
                    <a:pt x="92581" y="113750"/>
                    <a:pt x="73958" y="134652"/>
                  </a:cubicBezTo>
                  <a:cubicBezTo>
                    <a:pt x="65919" y="143762"/>
                    <a:pt x="60828" y="140681"/>
                    <a:pt x="54129" y="132910"/>
                  </a:cubicBezTo>
                  <a:cubicBezTo>
                    <a:pt x="36845" y="112947"/>
                    <a:pt x="19025" y="93519"/>
                    <a:pt x="0" y="7235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29"/>
            <p:cNvSpPr/>
            <p:nvPr/>
          </p:nvSpPr>
          <p:spPr>
            <a:xfrm>
              <a:off x="3993092" y="1324677"/>
              <a:ext cx="1031926" cy="1241071"/>
            </a:xfrm>
            <a:custGeom>
              <a:rect b="b" l="l" r="r" t="t"/>
              <a:pathLst>
                <a:path extrusionOk="0" h="1241071" w="1031926">
                  <a:moveTo>
                    <a:pt x="515963" y="0"/>
                  </a:moveTo>
                  <a:cubicBezTo>
                    <a:pt x="527218" y="35907"/>
                    <a:pt x="537668" y="67125"/>
                    <a:pt x="546779" y="98744"/>
                  </a:cubicBezTo>
                  <a:cubicBezTo>
                    <a:pt x="570494" y="181009"/>
                    <a:pt x="611760" y="254297"/>
                    <a:pt x="657716" y="325843"/>
                  </a:cubicBezTo>
                  <a:cubicBezTo>
                    <a:pt x="703136" y="396720"/>
                    <a:pt x="761150" y="455538"/>
                    <a:pt x="825461" y="508326"/>
                  </a:cubicBezTo>
                  <a:cubicBezTo>
                    <a:pt x="882001" y="554684"/>
                    <a:pt x="947652" y="585366"/>
                    <a:pt x="1014375" y="613770"/>
                  </a:cubicBezTo>
                  <a:cubicBezTo>
                    <a:pt x="1019198" y="615780"/>
                    <a:pt x="1024022" y="617789"/>
                    <a:pt x="1031927" y="621139"/>
                  </a:cubicBezTo>
                  <a:cubicBezTo>
                    <a:pt x="1011025" y="630652"/>
                    <a:pt x="994144" y="639494"/>
                    <a:pt x="976324" y="646193"/>
                  </a:cubicBezTo>
                  <a:cubicBezTo>
                    <a:pt x="907994" y="671784"/>
                    <a:pt x="849444" y="712782"/>
                    <a:pt x="795047" y="760480"/>
                  </a:cubicBezTo>
                  <a:cubicBezTo>
                    <a:pt x="665085" y="874230"/>
                    <a:pt x="581346" y="1016519"/>
                    <a:pt x="535659" y="1182254"/>
                  </a:cubicBezTo>
                  <a:cubicBezTo>
                    <a:pt x="530165" y="1202217"/>
                    <a:pt x="522126" y="1221645"/>
                    <a:pt x="511274" y="1241072"/>
                  </a:cubicBezTo>
                  <a:cubicBezTo>
                    <a:pt x="508996" y="1231827"/>
                    <a:pt x="506987" y="1222448"/>
                    <a:pt x="504307" y="1213204"/>
                  </a:cubicBezTo>
                  <a:cubicBezTo>
                    <a:pt x="472821" y="1103741"/>
                    <a:pt x="431421" y="998565"/>
                    <a:pt x="365234" y="904912"/>
                  </a:cubicBezTo>
                  <a:cubicBezTo>
                    <a:pt x="313517" y="831758"/>
                    <a:pt x="252689" y="766509"/>
                    <a:pt x="178865" y="715596"/>
                  </a:cubicBezTo>
                  <a:cubicBezTo>
                    <a:pt x="140547" y="689202"/>
                    <a:pt x="97271" y="669640"/>
                    <a:pt x="56004" y="647667"/>
                  </a:cubicBezTo>
                  <a:cubicBezTo>
                    <a:pt x="38721" y="638556"/>
                    <a:pt x="20365" y="631321"/>
                    <a:pt x="0" y="622077"/>
                  </a:cubicBezTo>
                  <a:cubicBezTo>
                    <a:pt x="5359" y="618191"/>
                    <a:pt x="7637" y="615780"/>
                    <a:pt x="10451" y="614708"/>
                  </a:cubicBezTo>
                  <a:cubicBezTo>
                    <a:pt x="75298" y="588983"/>
                    <a:pt x="138269" y="559239"/>
                    <a:pt x="193603" y="516097"/>
                  </a:cubicBezTo>
                  <a:cubicBezTo>
                    <a:pt x="246928" y="474563"/>
                    <a:pt x="296233" y="428875"/>
                    <a:pt x="336562" y="373809"/>
                  </a:cubicBezTo>
                  <a:cubicBezTo>
                    <a:pt x="372603" y="324637"/>
                    <a:pt x="407170" y="274796"/>
                    <a:pt x="433833" y="219864"/>
                  </a:cubicBezTo>
                  <a:cubicBezTo>
                    <a:pt x="441336" y="204456"/>
                    <a:pt x="449910" y="189450"/>
                    <a:pt x="455404" y="173372"/>
                  </a:cubicBezTo>
                  <a:cubicBezTo>
                    <a:pt x="474027" y="119110"/>
                    <a:pt x="491579" y="64445"/>
                    <a:pt x="509532" y="9915"/>
                  </a:cubicBezTo>
                  <a:cubicBezTo>
                    <a:pt x="510202" y="7905"/>
                    <a:pt x="511810" y="6297"/>
                    <a:pt x="516097" y="134"/>
                  </a:cubicBezTo>
                  <a:close/>
                  <a:moveTo>
                    <a:pt x="814608" y="620737"/>
                  </a:moveTo>
                  <a:cubicBezTo>
                    <a:pt x="685584" y="533515"/>
                    <a:pt x="588313" y="421104"/>
                    <a:pt x="514088" y="285783"/>
                  </a:cubicBezTo>
                  <a:cubicBezTo>
                    <a:pt x="442273" y="422578"/>
                    <a:pt x="342457" y="531639"/>
                    <a:pt x="214773" y="621809"/>
                  </a:cubicBezTo>
                  <a:cubicBezTo>
                    <a:pt x="221070" y="625426"/>
                    <a:pt x="224553" y="627034"/>
                    <a:pt x="227635" y="629312"/>
                  </a:cubicBezTo>
                  <a:cubicBezTo>
                    <a:pt x="250546" y="646595"/>
                    <a:pt x="274796" y="662539"/>
                    <a:pt x="295965" y="681833"/>
                  </a:cubicBezTo>
                  <a:cubicBezTo>
                    <a:pt x="373943" y="752307"/>
                    <a:pt x="443077" y="830284"/>
                    <a:pt x="494526" y="922865"/>
                  </a:cubicBezTo>
                  <a:cubicBezTo>
                    <a:pt x="500153" y="933048"/>
                    <a:pt x="506987" y="942695"/>
                    <a:pt x="513284" y="952609"/>
                  </a:cubicBezTo>
                  <a:cubicBezTo>
                    <a:pt x="521323" y="942293"/>
                    <a:pt x="531237" y="932914"/>
                    <a:pt x="536998" y="921526"/>
                  </a:cubicBezTo>
                  <a:cubicBezTo>
                    <a:pt x="562723" y="871417"/>
                    <a:pt x="595682" y="826533"/>
                    <a:pt x="632661" y="784462"/>
                  </a:cubicBezTo>
                  <a:cubicBezTo>
                    <a:pt x="677679" y="733281"/>
                    <a:pt x="723635" y="683306"/>
                    <a:pt x="781247" y="645791"/>
                  </a:cubicBezTo>
                  <a:cubicBezTo>
                    <a:pt x="792099" y="638690"/>
                    <a:pt x="802014" y="630250"/>
                    <a:pt x="814474" y="6207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29"/>
            <p:cNvSpPr/>
            <p:nvPr/>
          </p:nvSpPr>
          <p:spPr>
            <a:xfrm>
              <a:off x="4568275" y="2221014"/>
              <a:ext cx="755790" cy="910137"/>
            </a:xfrm>
            <a:custGeom>
              <a:rect b="b" l="l" r="r" t="t"/>
              <a:pathLst>
                <a:path extrusionOk="0" h="910137" w="755790">
                  <a:moveTo>
                    <a:pt x="378900" y="0"/>
                  </a:moveTo>
                  <a:cubicBezTo>
                    <a:pt x="389753" y="31620"/>
                    <a:pt x="401811" y="63105"/>
                    <a:pt x="411324" y="95261"/>
                  </a:cubicBezTo>
                  <a:cubicBezTo>
                    <a:pt x="426330" y="146174"/>
                    <a:pt x="449508" y="193737"/>
                    <a:pt x="477511" y="237683"/>
                  </a:cubicBezTo>
                  <a:cubicBezTo>
                    <a:pt x="522126" y="307354"/>
                    <a:pt x="579873" y="365368"/>
                    <a:pt x="653161" y="405830"/>
                  </a:cubicBezTo>
                  <a:cubicBezTo>
                    <a:pt x="680091" y="420702"/>
                    <a:pt x="708897" y="432493"/>
                    <a:pt x="736631" y="445891"/>
                  </a:cubicBezTo>
                  <a:cubicBezTo>
                    <a:pt x="742258" y="448570"/>
                    <a:pt x="747484" y="452322"/>
                    <a:pt x="755790" y="457279"/>
                  </a:cubicBezTo>
                  <a:cubicBezTo>
                    <a:pt x="730334" y="467730"/>
                    <a:pt x="707825" y="476037"/>
                    <a:pt x="686120" y="486085"/>
                  </a:cubicBezTo>
                  <a:cubicBezTo>
                    <a:pt x="630250" y="511944"/>
                    <a:pt x="583490" y="549995"/>
                    <a:pt x="540482" y="593941"/>
                  </a:cubicBezTo>
                  <a:cubicBezTo>
                    <a:pt x="484746" y="650883"/>
                    <a:pt x="447365" y="718276"/>
                    <a:pt x="419630" y="791965"/>
                  </a:cubicBezTo>
                  <a:cubicBezTo>
                    <a:pt x="405027" y="830686"/>
                    <a:pt x="392700" y="870211"/>
                    <a:pt x="378900" y="910137"/>
                  </a:cubicBezTo>
                  <a:cubicBezTo>
                    <a:pt x="368718" y="880929"/>
                    <a:pt x="357195" y="852391"/>
                    <a:pt x="348888" y="823049"/>
                  </a:cubicBezTo>
                  <a:cubicBezTo>
                    <a:pt x="316197" y="707959"/>
                    <a:pt x="252019" y="614038"/>
                    <a:pt x="159438" y="539410"/>
                  </a:cubicBezTo>
                  <a:cubicBezTo>
                    <a:pt x="117502" y="505513"/>
                    <a:pt x="69537" y="481530"/>
                    <a:pt x="18356" y="464246"/>
                  </a:cubicBezTo>
                  <a:cubicBezTo>
                    <a:pt x="13532" y="462639"/>
                    <a:pt x="9111" y="459959"/>
                    <a:pt x="0" y="455672"/>
                  </a:cubicBezTo>
                  <a:cubicBezTo>
                    <a:pt x="8575" y="451786"/>
                    <a:pt x="12728" y="449776"/>
                    <a:pt x="16882" y="448169"/>
                  </a:cubicBezTo>
                  <a:cubicBezTo>
                    <a:pt x="105444" y="415745"/>
                    <a:pt x="181277" y="364832"/>
                    <a:pt x="241435" y="291812"/>
                  </a:cubicBezTo>
                  <a:cubicBezTo>
                    <a:pt x="295697" y="226027"/>
                    <a:pt x="332810" y="151399"/>
                    <a:pt x="355051" y="69001"/>
                  </a:cubicBezTo>
                  <a:cubicBezTo>
                    <a:pt x="361483" y="45420"/>
                    <a:pt x="370861" y="22509"/>
                    <a:pt x="378632" y="134"/>
                  </a:cubicBezTo>
                  <a:close/>
                  <a:moveTo>
                    <a:pt x="378096" y="638556"/>
                  </a:moveTo>
                  <a:cubicBezTo>
                    <a:pt x="431153" y="571164"/>
                    <a:pt x="474563" y="501359"/>
                    <a:pt x="549459" y="457011"/>
                  </a:cubicBezTo>
                  <a:cubicBezTo>
                    <a:pt x="477912" y="405428"/>
                    <a:pt x="425928" y="340447"/>
                    <a:pt x="378498" y="269169"/>
                  </a:cubicBezTo>
                  <a:cubicBezTo>
                    <a:pt x="335624" y="343261"/>
                    <a:pt x="278012" y="402883"/>
                    <a:pt x="212361" y="457413"/>
                  </a:cubicBezTo>
                  <a:cubicBezTo>
                    <a:pt x="283907" y="505245"/>
                    <a:pt x="331203" y="569958"/>
                    <a:pt x="377962" y="63855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29"/>
            <p:cNvSpPr/>
            <p:nvPr/>
          </p:nvSpPr>
          <p:spPr>
            <a:xfrm>
              <a:off x="3847722" y="2224631"/>
              <a:ext cx="523198" cy="672185"/>
            </a:xfrm>
            <a:custGeom>
              <a:rect b="b" l="l" r="r" t="t"/>
              <a:pathLst>
                <a:path extrusionOk="0" h="672185" w="523198">
                  <a:moveTo>
                    <a:pt x="523198" y="335624"/>
                  </a:moveTo>
                  <a:cubicBezTo>
                    <a:pt x="455672" y="362286"/>
                    <a:pt x="398193" y="396184"/>
                    <a:pt x="353846" y="451116"/>
                  </a:cubicBezTo>
                  <a:cubicBezTo>
                    <a:pt x="314857" y="499350"/>
                    <a:pt x="292080" y="553746"/>
                    <a:pt x="278950" y="613502"/>
                  </a:cubicBezTo>
                  <a:cubicBezTo>
                    <a:pt x="274662" y="633197"/>
                    <a:pt x="267293" y="652357"/>
                    <a:pt x="257245" y="672186"/>
                  </a:cubicBezTo>
                  <a:cubicBezTo>
                    <a:pt x="254565" y="661869"/>
                    <a:pt x="251350" y="651821"/>
                    <a:pt x="249340" y="641370"/>
                  </a:cubicBezTo>
                  <a:cubicBezTo>
                    <a:pt x="240899" y="596620"/>
                    <a:pt x="229243" y="553076"/>
                    <a:pt x="208073" y="512346"/>
                  </a:cubicBezTo>
                  <a:cubicBezTo>
                    <a:pt x="172032" y="443211"/>
                    <a:pt x="118172" y="392700"/>
                    <a:pt x="49171" y="357731"/>
                  </a:cubicBezTo>
                  <a:cubicBezTo>
                    <a:pt x="34433" y="350228"/>
                    <a:pt x="19293" y="343663"/>
                    <a:pt x="0" y="334686"/>
                  </a:cubicBezTo>
                  <a:cubicBezTo>
                    <a:pt x="19695" y="324102"/>
                    <a:pt x="36443" y="314053"/>
                    <a:pt x="53861" y="305880"/>
                  </a:cubicBezTo>
                  <a:cubicBezTo>
                    <a:pt x="99414" y="284845"/>
                    <a:pt x="137063" y="254029"/>
                    <a:pt x="168817" y="215577"/>
                  </a:cubicBezTo>
                  <a:cubicBezTo>
                    <a:pt x="206332" y="170291"/>
                    <a:pt x="228707" y="117904"/>
                    <a:pt x="242373" y="61364"/>
                  </a:cubicBezTo>
                  <a:cubicBezTo>
                    <a:pt x="247330" y="41132"/>
                    <a:pt x="252153" y="20767"/>
                    <a:pt x="260594" y="0"/>
                  </a:cubicBezTo>
                  <a:cubicBezTo>
                    <a:pt x="267025" y="19829"/>
                    <a:pt x="274930" y="39391"/>
                    <a:pt x="279754" y="59622"/>
                  </a:cubicBezTo>
                  <a:cubicBezTo>
                    <a:pt x="289668" y="100754"/>
                    <a:pt x="303066" y="140011"/>
                    <a:pt x="325039" y="176588"/>
                  </a:cubicBezTo>
                  <a:cubicBezTo>
                    <a:pt x="356391" y="228707"/>
                    <a:pt x="398461" y="269035"/>
                    <a:pt x="451384" y="298109"/>
                  </a:cubicBezTo>
                  <a:cubicBezTo>
                    <a:pt x="474027" y="310569"/>
                    <a:pt x="497072" y="321958"/>
                    <a:pt x="523064" y="335490"/>
                  </a:cubicBezTo>
                  <a:close/>
                  <a:moveTo>
                    <a:pt x="195613" y="334150"/>
                  </a:moveTo>
                  <a:cubicBezTo>
                    <a:pt x="214639" y="355319"/>
                    <a:pt x="232458" y="374747"/>
                    <a:pt x="249742" y="394710"/>
                  </a:cubicBezTo>
                  <a:cubicBezTo>
                    <a:pt x="256441" y="402347"/>
                    <a:pt x="261532" y="405428"/>
                    <a:pt x="269571" y="396452"/>
                  </a:cubicBezTo>
                  <a:cubicBezTo>
                    <a:pt x="288061" y="375685"/>
                    <a:pt x="307220" y="355319"/>
                    <a:pt x="326379" y="334418"/>
                  </a:cubicBezTo>
                  <a:cubicBezTo>
                    <a:pt x="305076" y="310971"/>
                    <a:pt x="282567" y="286319"/>
                    <a:pt x="260326" y="261800"/>
                  </a:cubicBezTo>
                  <a:cubicBezTo>
                    <a:pt x="238085" y="286721"/>
                    <a:pt x="216246" y="311239"/>
                    <a:pt x="195747" y="3341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40" name="Google Shape;340;p29"/>
          <p:cNvSpPr txBox="1"/>
          <p:nvPr/>
        </p:nvSpPr>
        <p:spPr>
          <a:xfrm>
            <a:off x="854548" y="510327"/>
            <a:ext cx="10026900" cy="646500"/>
          </a:xfrm>
          <a:prstGeom prst="rect">
            <a:avLst/>
          </a:prstGeom>
          <a:noFill/>
          <a:ln>
            <a:noFill/>
          </a:ln>
        </p:spPr>
        <p:txBody>
          <a:bodyPr anchorCtr="0" anchor="t" bIns="45700" lIns="91425" spcFirstLastPara="1" rIns="91425" wrap="square" tIns="45700">
            <a:spAutoFit/>
          </a:bodyPr>
          <a:lstStyle/>
          <a:p>
            <a:pPr indent="0" lvl="0" marL="0" marR="13339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Our Schools</a:t>
            </a:r>
            <a:endParaRPr/>
          </a:p>
        </p:txBody>
      </p:sp>
      <p:sp>
        <p:nvSpPr>
          <p:cNvPr id="341" name="Google Shape;341;p29"/>
          <p:cNvSpPr txBox="1"/>
          <p:nvPr/>
        </p:nvSpPr>
        <p:spPr>
          <a:xfrm>
            <a:off x="5254916" y="1486306"/>
            <a:ext cx="726900" cy="677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1" i="0" lang="en-US" sz="3200" u="none" cap="none" strike="noStrike">
                <a:solidFill>
                  <a:schemeClr val="lt1"/>
                </a:solidFill>
                <a:latin typeface="Calibri"/>
                <a:ea typeface="Calibri"/>
                <a:cs typeface="Calibri"/>
                <a:sym typeface="Calibri"/>
              </a:rPr>
              <a:t>70</a:t>
            </a:r>
            <a:endParaRPr b="1" i="0" sz="3200" u="none" cap="none" strike="noStrike">
              <a:solidFill>
                <a:schemeClr val="lt1"/>
              </a:solidFill>
              <a:latin typeface="Calibri"/>
              <a:ea typeface="Calibri"/>
              <a:cs typeface="Calibri"/>
              <a:sym typeface="Calibri"/>
            </a:endParaRPr>
          </a:p>
        </p:txBody>
      </p:sp>
      <p:sp>
        <p:nvSpPr>
          <p:cNvPr id="342" name="Google Shape;342;p29"/>
          <p:cNvSpPr txBox="1"/>
          <p:nvPr/>
        </p:nvSpPr>
        <p:spPr>
          <a:xfrm>
            <a:off x="5254916" y="2233849"/>
            <a:ext cx="726900" cy="677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1" i="0" lang="en-US" sz="3200" u="none" cap="none" strike="noStrike">
                <a:solidFill>
                  <a:schemeClr val="lt1"/>
                </a:solidFill>
                <a:latin typeface="Calibri"/>
                <a:ea typeface="Calibri"/>
                <a:cs typeface="Calibri"/>
                <a:sym typeface="Calibri"/>
              </a:rPr>
              <a:t>3</a:t>
            </a:r>
            <a:endParaRPr b="1" i="0" sz="3200" u="none" cap="none" strike="noStrike">
              <a:solidFill>
                <a:schemeClr val="lt1"/>
              </a:solidFill>
              <a:latin typeface="Calibri"/>
              <a:ea typeface="Calibri"/>
              <a:cs typeface="Calibri"/>
              <a:sym typeface="Calibri"/>
            </a:endParaRPr>
          </a:p>
        </p:txBody>
      </p:sp>
      <p:sp>
        <p:nvSpPr>
          <p:cNvPr id="343" name="Google Shape;343;p29"/>
          <p:cNvSpPr txBox="1"/>
          <p:nvPr/>
        </p:nvSpPr>
        <p:spPr>
          <a:xfrm>
            <a:off x="5254916" y="2948947"/>
            <a:ext cx="726900" cy="677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1" i="0" lang="en-US" sz="3200" u="none" cap="none" strike="noStrike">
                <a:solidFill>
                  <a:schemeClr val="lt1"/>
                </a:solidFill>
                <a:latin typeface="Calibri"/>
                <a:ea typeface="Calibri"/>
                <a:cs typeface="Calibri"/>
                <a:sym typeface="Calibri"/>
              </a:rPr>
              <a:t>13</a:t>
            </a:r>
            <a:endParaRPr b="1" i="0" sz="3200" u="none" cap="none" strike="noStrike">
              <a:solidFill>
                <a:schemeClr val="lt1"/>
              </a:solidFill>
              <a:latin typeface="Calibri"/>
              <a:ea typeface="Calibri"/>
              <a:cs typeface="Calibri"/>
              <a:sym typeface="Calibri"/>
            </a:endParaRPr>
          </a:p>
        </p:txBody>
      </p:sp>
      <p:sp>
        <p:nvSpPr>
          <p:cNvPr id="344" name="Google Shape;344;p29"/>
          <p:cNvSpPr txBox="1"/>
          <p:nvPr/>
        </p:nvSpPr>
        <p:spPr>
          <a:xfrm>
            <a:off x="5254916" y="3666010"/>
            <a:ext cx="726900" cy="677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1" i="0" lang="en-US" sz="3200" u="none" cap="none" strike="noStrike">
                <a:solidFill>
                  <a:schemeClr val="lt1"/>
                </a:solidFill>
                <a:latin typeface="Calibri"/>
                <a:ea typeface="Calibri"/>
                <a:cs typeface="Calibri"/>
                <a:sym typeface="Calibri"/>
              </a:rPr>
              <a:t>37</a:t>
            </a:r>
            <a:endParaRPr b="1" i="0" sz="3200" u="none" cap="none" strike="noStrike">
              <a:solidFill>
                <a:schemeClr val="lt1"/>
              </a:solidFill>
              <a:latin typeface="Calibri"/>
              <a:ea typeface="Calibri"/>
              <a:cs typeface="Calibri"/>
              <a:sym typeface="Calibri"/>
            </a:endParaRPr>
          </a:p>
        </p:txBody>
      </p:sp>
      <p:sp>
        <p:nvSpPr>
          <p:cNvPr id="345" name="Google Shape;345;p29"/>
          <p:cNvSpPr txBox="1"/>
          <p:nvPr/>
        </p:nvSpPr>
        <p:spPr>
          <a:xfrm>
            <a:off x="5254916" y="4409086"/>
            <a:ext cx="726900" cy="677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1" i="0" lang="en-US" sz="3200" u="none" cap="none" strike="noStrike">
                <a:solidFill>
                  <a:schemeClr val="lt1"/>
                </a:solidFill>
                <a:latin typeface="Calibri"/>
                <a:ea typeface="Calibri"/>
                <a:cs typeface="Calibri"/>
                <a:sym typeface="Calibri"/>
              </a:rPr>
              <a:t>12</a:t>
            </a:r>
            <a:endParaRPr b="1" i="0" sz="3200" u="none" cap="none" strike="noStrike">
              <a:solidFill>
                <a:schemeClr val="lt1"/>
              </a:solidFill>
              <a:latin typeface="Calibri"/>
              <a:ea typeface="Calibri"/>
              <a:cs typeface="Calibri"/>
              <a:sym typeface="Calibri"/>
            </a:endParaRPr>
          </a:p>
        </p:txBody>
      </p:sp>
      <p:sp>
        <p:nvSpPr>
          <p:cNvPr id="346" name="Google Shape;346;p29"/>
          <p:cNvSpPr txBox="1"/>
          <p:nvPr/>
        </p:nvSpPr>
        <p:spPr>
          <a:xfrm>
            <a:off x="5254916" y="5126149"/>
            <a:ext cx="726900" cy="677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1" i="0" lang="en-US" sz="3200" u="none" cap="none" strike="noStrike">
                <a:solidFill>
                  <a:schemeClr val="lt1"/>
                </a:solidFill>
                <a:latin typeface="Calibri"/>
                <a:ea typeface="Calibri"/>
                <a:cs typeface="Calibri"/>
                <a:sym typeface="Calibri"/>
              </a:rPr>
              <a:t>6</a:t>
            </a:r>
            <a:endParaRPr b="1" i="0" sz="3200" u="none" cap="none" strike="noStrike">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rait of a Graduate - Columns">
  <p:cSld name="Portrait of a Graduate - Columns">
    <p:spTree>
      <p:nvGrpSpPr>
        <p:cNvPr id="347" name="Shape 347"/>
        <p:cNvGrpSpPr/>
        <p:nvPr/>
      </p:nvGrpSpPr>
      <p:grpSpPr>
        <a:xfrm>
          <a:off x="0" y="0"/>
          <a:ext cx="0" cy="0"/>
          <a:chOff x="0" y="0"/>
          <a:chExt cx="0" cy="0"/>
        </a:xfrm>
      </p:grpSpPr>
      <p:sp>
        <p:nvSpPr>
          <p:cNvPr id="348" name="Google Shape;348;p30"/>
          <p:cNvSpPr/>
          <p:nvPr/>
        </p:nvSpPr>
        <p:spPr>
          <a:xfrm>
            <a:off x="0" y="3484278"/>
            <a:ext cx="2441400" cy="33909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4"/>
              </a:solidFill>
              <a:latin typeface="Calibri"/>
              <a:ea typeface="Calibri"/>
              <a:cs typeface="Calibri"/>
              <a:sym typeface="Calibri"/>
            </a:endParaRPr>
          </a:p>
        </p:txBody>
      </p:sp>
      <p:sp>
        <p:nvSpPr>
          <p:cNvPr id="349" name="Google Shape;349;p30"/>
          <p:cNvSpPr/>
          <p:nvPr/>
        </p:nvSpPr>
        <p:spPr>
          <a:xfrm>
            <a:off x="4872972" y="3484278"/>
            <a:ext cx="2441400" cy="3390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30"/>
          <p:cNvSpPr/>
          <p:nvPr/>
        </p:nvSpPr>
        <p:spPr>
          <a:xfrm>
            <a:off x="2438400" y="3484278"/>
            <a:ext cx="2441400" cy="3390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30"/>
          <p:cNvSpPr/>
          <p:nvPr/>
        </p:nvSpPr>
        <p:spPr>
          <a:xfrm>
            <a:off x="7303743" y="3484278"/>
            <a:ext cx="2441400" cy="3390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30"/>
          <p:cNvSpPr/>
          <p:nvPr/>
        </p:nvSpPr>
        <p:spPr>
          <a:xfrm>
            <a:off x="9711708" y="3484278"/>
            <a:ext cx="2479500" cy="33909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53" name="Google Shape;353;p30"/>
          <p:cNvPicPr preferRelativeResize="0"/>
          <p:nvPr/>
        </p:nvPicPr>
        <p:blipFill rotWithShape="1">
          <a:blip r:embed="rId2">
            <a:alphaModFix/>
          </a:blip>
          <a:srcRect b="0" l="0" r="0" t="0"/>
          <a:stretch/>
        </p:blipFill>
        <p:spPr>
          <a:xfrm>
            <a:off x="537147" y="1784957"/>
            <a:ext cx="1347116" cy="1325562"/>
          </a:xfrm>
          <a:prstGeom prst="rect">
            <a:avLst/>
          </a:prstGeom>
          <a:noFill/>
          <a:ln>
            <a:noFill/>
          </a:ln>
        </p:spPr>
      </p:pic>
      <p:pic>
        <p:nvPicPr>
          <p:cNvPr id="354" name="Google Shape;354;p30"/>
          <p:cNvPicPr preferRelativeResize="0"/>
          <p:nvPr/>
        </p:nvPicPr>
        <p:blipFill rotWithShape="1">
          <a:blip r:embed="rId3">
            <a:alphaModFix/>
          </a:blip>
          <a:srcRect b="0" l="0" r="0" t="0"/>
          <a:stretch/>
        </p:blipFill>
        <p:spPr>
          <a:xfrm>
            <a:off x="2993136" y="1939283"/>
            <a:ext cx="1260901" cy="1131577"/>
          </a:xfrm>
          <a:prstGeom prst="rect">
            <a:avLst/>
          </a:prstGeom>
          <a:noFill/>
          <a:ln>
            <a:noFill/>
          </a:ln>
        </p:spPr>
      </p:pic>
      <p:pic>
        <p:nvPicPr>
          <p:cNvPr id="355" name="Google Shape;355;p30"/>
          <p:cNvPicPr preferRelativeResize="0"/>
          <p:nvPr/>
        </p:nvPicPr>
        <p:blipFill rotWithShape="1">
          <a:blip r:embed="rId4">
            <a:alphaModFix/>
          </a:blip>
          <a:srcRect b="0" l="0" r="0" t="0"/>
          <a:stretch/>
        </p:blipFill>
        <p:spPr>
          <a:xfrm>
            <a:off x="7789008" y="1709518"/>
            <a:ext cx="1379447" cy="1379447"/>
          </a:xfrm>
          <a:prstGeom prst="rect">
            <a:avLst/>
          </a:prstGeom>
          <a:noFill/>
          <a:ln>
            <a:noFill/>
          </a:ln>
        </p:spPr>
      </p:pic>
      <p:pic>
        <p:nvPicPr>
          <p:cNvPr id="356" name="Google Shape;356;p30"/>
          <p:cNvPicPr preferRelativeResize="0"/>
          <p:nvPr/>
        </p:nvPicPr>
        <p:blipFill rotWithShape="1">
          <a:blip r:embed="rId5">
            <a:alphaModFix/>
          </a:blip>
          <a:srcRect b="0" l="0" r="0" t="0"/>
          <a:stretch/>
        </p:blipFill>
        <p:spPr>
          <a:xfrm>
            <a:off x="10245587" y="1687965"/>
            <a:ext cx="1422555" cy="1422555"/>
          </a:xfrm>
          <a:prstGeom prst="rect">
            <a:avLst/>
          </a:prstGeom>
          <a:noFill/>
          <a:ln>
            <a:noFill/>
          </a:ln>
        </p:spPr>
      </p:pic>
      <p:sp>
        <p:nvSpPr>
          <p:cNvPr id="357" name="Google Shape;357;p30"/>
          <p:cNvSpPr/>
          <p:nvPr/>
        </p:nvSpPr>
        <p:spPr>
          <a:xfrm rot="10800000">
            <a:off x="896740"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30"/>
          <p:cNvSpPr/>
          <p:nvPr/>
        </p:nvSpPr>
        <p:spPr>
          <a:xfrm rot="10800000">
            <a:off x="3341744"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30"/>
          <p:cNvSpPr/>
          <p:nvPr/>
        </p:nvSpPr>
        <p:spPr>
          <a:xfrm rot="10800000">
            <a:off x="5768460" y="34319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30"/>
          <p:cNvSpPr/>
          <p:nvPr/>
        </p:nvSpPr>
        <p:spPr>
          <a:xfrm rot="10800000">
            <a:off x="81855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30"/>
          <p:cNvSpPr/>
          <p:nvPr/>
        </p:nvSpPr>
        <p:spPr>
          <a:xfrm rot="10800000">
            <a:off x="106420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2" name="Google Shape;362;p30"/>
          <p:cNvPicPr preferRelativeResize="0"/>
          <p:nvPr/>
        </p:nvPicPr>
        <p:blipFill rotWithShape="1">
          <a:blip r:embed="rId6">
            <a:alphaModFix/>
          </a:blip>
          <a:srcRect b="0" l="0" r="0" t="0"/>
          <a:stretch/>
        </p:blipFill>
        <p:spPr>
          <a:xfrm>
            <a:off x="5354306" y="1736511"/>
            <a:ext cx="1497995" cy="1379447"/>
          </a:xfrm>
          <a:prstGeom prst="rect">
            <a:avLst/>
          </a:prstGeom>
          <a:noFill/>
          <a:ln>
            <a:noFill/>
          </a:ln>
        </p:spPr>
      </p:pic>
      <p:sp>
        <p:nvSpPr>
          <p:cNvPr id="363" name="Google Shape;363;p30"/>
          <p:cNvSpPr txBox="1"/>
          <p:nvPr/>
        </p:nvSpPr>
        <p:spPr>
          <a:xfrm>
            <a:off x="137160" y="4306137"/>
            <a:ext cx="21792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STUDENT </a:t>
            </a:r>
            <a:endParaRPr/>
          </a:p>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ACHIEVEMENT</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Improve student achievement through rigorous curriculum and instruction providing students with evidence-based educational experiences that not only engage but also excite, prepare, and support students.</a:t>
            </a:r>
            <a:endParaRPr/>
          </a:p>
        </p:txBody>
      </p:sp>
      <p:sp>
        <p:nvSpPr>
          <p:cNvPr id="364" name="Google Shape;364;p30"/>
          <p:cNvSpPr txBox="1"/>
          <p:nvPr/>
        </p:nvSpPr>
        <p:spPr>
          <a:xfrm>
            <a:off x="2503423" y="4304434"/>
            <a:ext cx="22986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DIVERSITY, EQUITY, INCLUSION, AND BELONGING</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Foster and instill a culture of diversity, equity, inclusion, and belonging across the district and address opportunity gaps.</a:t>
            </a:r>
            <a:endParaRPr/>
          </a:p>
        </p:txBody>
      </p:sp>
      <p:sp>
        <p:nvSpPr>
          <p:cNvPr id="365" name="Google Shape;365;p30"/>
          <p:cNvSpPr txBox="1"/>
          <p:nvPr/>
        </p:nvSpPr>
        <p:spPr>
          <a:xfrm>
            <a:off x="4877967" y="4304434"/>
            <a:ext cx="24414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HIGHLY EFFECTIVE, CULTURALLY RESPONSIVE WORKFORCE</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Hire, support, and retain a highly effective, culturally responsive and diverse workforce.</a:t>
            </a:r>
            <a:endParaRPr/>
          </a:p>
        </p:txBody>
      </p:sp>
      <p:sp>
        <p:nvSpPr>
          <p:cNvPr id="366" name="Google Shape;366;p30"/>
          <p:cNvSpPr txBox="1"/>
          <p:nvPr/>
        </p:nvSpPr>
        <p:spPr>
          <a:xfrm>
            <a:off x="7472195" y="4304434"/>
            <a:ext cx="20985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OUTREACH AND ENGAGEMENT</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Effectively engage students, employees, families, and community members to improve opportunities and outcomes for all students.</a:t>
            </a:r>
            <a:endParaRPr/>
          </a:p>
        </p:txBody>
      </p:sp>
      <p:sp>
        <p:nvSpPr>
          <p:cNvPr id="367" name="Google Shape;367;p30"/>
          <p:cNvSpPr txBox="1"/>
          <p:nvPr/>
        </p:nvSpPr>
        <p:spPr>
          <a:xfrm>
            <a:off x="9925987" y="4304434"/>
            <a:ext cx="20985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ORGANIZATIONAL HEALTH AND EFFECTIVENESS</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Foster a culture of continuous improvement to maximize organizational effectiveness and efficiency, support the well-being of our team members, and provide formal recognition of their efforts.</a:t>
            </a:r>
            <a:endParaRPr/>
          </a:p>
        </p:txBody>
      </p:sp>
      <p:sp>
        <p:nvSpPr>
          <p:cNvPr id="368" name="Google Shape;368;p30"/>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69" name="Google Shape;369;p30"/>
          <p:cNvSpPr txBox="1"/>
          <p:nvPr/>
        </p:nvSpPr>
        <p:spPr>
          <a:xfrm>
            <a:off x="894025" y="511760"/>
            <a:ext cx="10026900" cy="646500"/>
          </a:xfrm>
          <a:prstGeom prst="rect">
            <a:avLst/>
          </a:prstGeom>
          <a:noFill/>
          <a:ln>
            <a:noFill/>
          </a:ln>
        </p:spPr>
        <p:txBody>
          <a:bodyPr anchorCtr="0" anchor="t" bIns="45700" lIns="91425" spcFirstLastPara="1" rIns="91425" wrap="square" tIns="45700">
            <a:spAutoFit/>
          </a:bodyPr>
          <a:lstStyle/>
          <a:p>
            <a:pPr indent="0" lvl="0" marL="0" marR="13339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Portrait of a Graduate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Blank">
  <p:cSld name="Content Slide - Blank">
    <p:spTree>
      <p:nvGrpSpPr>
        <p:cNvPr id="24" name="Shape 24"/>
        <p:cNvGrpSpPr/>
        <p:nvPr/>
      </p:nvGrpSpPr>
      <p:grpSpPr>
        <a:xfrm>
          <a:off x="0" y="0"/>
          <a:ext cx="0" cy="0"/>
          <a:chOff x="0" y="0"/>
          <a:chExt cx="0" cy="0"/>
        </a:xfrm>
      </p:grpSpPr>
      <p:sp>
        <p:nvSpPr>
          <p:cNvPr id="25" name="Google Shape;25;p4"/>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1"/>
                </a:solidFill>
                <a:latin typeface="Calibri"/>
                <a:ea typeface="Calibri"/>
                <a:cs typeface="Calibri"/>
                <a:sym typeface="Calibri"/>
              </a:defRPr>
            </a:lvl1pPr>
            <a:lvl2pPr indent="0" lvl="1" marL="0" algn="r">
              <a:spcBef>
                <a:spcPts val="0"/>
              </a:spcBef>
              <a:buNone/>
              <a:defRPr b="0" i="0" sz="1200" u="none" cap="none" strike="noStrike">
                <a:solidFill>
                  <a:schemeClr val="dk1"/>
                </a:solidFill>
                <a:latin typeface="Calibri"/>
                <a:ea typeface="Calibri"/>
                <a:cs typeface="Calibri"/>
                <a:sym typeface="Calibri"/>
              </a:defRPr>
            </a:lvl2pPr>
            <a:lvl3pPr indent="0" lvl="2" marL="0" algn="r">
              <a:spcBef>
                <a:spcPts val="0"/>
              </a:spcBef>
              <a:buNone/>
              <a:defRPr b="0" i="0" sz="1200" u="none" cap="none" strike="noStrike">
                <a:solidFill>
                  <a:schemeClr val="dk1"/>
                </a:solidFill>
                <a:latin typeface="Calibri"/>
                <a:ea typeface="Calibri"/>
                <a:cs typeface="Calibri"/>
                <a:sym typeface="Calibri"/>
              </a:defRPr>
            </a:lvl3pPr>
            <a:lvl4pPr indent="0" lvl="3" marL="0" algn="r">
              <a:spcBef>
                <a:spcPts val="0"/>
              </a:spcBef>
              <a:buNone/>
              <a:defRPr b="0" i="0" sz="1200" u="none" cap="none" strike="noStrike">
                <a:solidFill>
                  <a:schemeClr val="dk1"/>
                </a:solidFill>
                <a:latin typeface="Calibri"/>
                <a:ea typeface="Calibri"/>
                <a:cs typeface="Calibri"/>
                <a:sym typeface="Calibri"/>
              </a:defRPr>
            </a:lvl4pPr>
            <a:lvl5pPr indent="0" lvl="4" marL="0" algn="r">
              <a:spcBef>
                <a:spcPts val="0"/>
              </a:spcBef>
              <a:buNone/>
              <a:defRPr b="0" i="0" sz="1200" u="none" cap="none" strike="noStrike">
                <a:solidFill>
                  <a:schemeClr val="dk1"/>
                </a:solidFill>
                <a:latin typeface="Calibri"/>
                <a:ea typeface="Calibri"/>
                <a:cs typeface="Calibri"/>
                <a:sym typeface="Calibri"/>
              </a:defRPr>
            </a:lvl5pPr>
            <a:lvl6pPr indent="0" lvl="5" marL="0" algn="r">
              <a:spcBef>
                <a:spcPts val="0"/>
              </a:spcBef>
              <a:buNone/>
              <a:defRPr b="0" i="0" sz="1200" u="none" cap="none" strike="noStrike">
                <a:solidFill>
                  <a:schemeClr val="dk1"/>
                </a:solidFill>
                <a:latin typeface="Calibri"/>
                <a:ea typeface="Calibri"/>
                <a:cs typeface="Calibri"/>
                <a:sym typeface="Calibri"/>
              </a:defRPr>
            </a:lvl6pPr>
            <a:lvl7pPr indent="0" lvl="6" marL="0" algn="r">
              <a:spcBef>
                <a:spcPts val="0"/>
              </a:spcBef>
              <a:buNone/>
              <a:defRPr b="0" i="0" sz="1200" u="none" cap="none" strike="noStrike">
                <a:solidFill>
                  <a:schemeClr val="dk1"/>
                </a:solidFill>
                <a:latin typeface="Calibri"/>
                <a:ea typeface="Calibri"/>
                <a:cs typeface="Calibri"/>
                <a:sym typeface="Calibri"/>
              </a:defRPr>
            </a:lvl7pPr>
            <a:lvl8pPr indent="0" lvl="7" marL="0" algn="r">
              <a:spcBef>
                <a:spcPts val="0"/>
              </a:spcBef>
              <a:buNone/>
              <a:defRPr b="0" i="0" sz="1200" u="none" cap="none" strike="noStrike">
                <a:solidFill>
                  <a:schemeClr val="dk1"/>
                </a:solidFill>
                <a:latin typeface="Calibri"/>
                <a:ea typeface="Calibri"/>
                <a:cs typeface="Calibri"/>
                <a:sym typeface="Calibri"/>
              </a:defRPr>
            </a:lvl8pPr>
            <a:lvl9pPr indent="0" lvl="8" mar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p:nvPr>
            <p:ph idx="1" type="body"/>
          </p:nvPr>
        </p:nvSpPr>
        <p:spPr>
          <a:xfrm>
            <a:off x="4912996" y="2977995"/>
            <a:ext cx="2366100" cy="2304000"/>
          </a:xfrm>
          <a:prstGeom prst="downArrowCallout">
            <a:avLst>
              <a:gd fmla="val 21031" name="adj1"/>
              <a:gd fmla="val 23016" name="adj2"/>
              <a:gd fmla="val 17724" name="adj3"/>
              <a:gd fmla="val 55717"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b="0"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rait of a Graduate - Rows">
  <p:cSld name="Portrait of a Graduate - Rows">
    <p:spTree>
      <p:nvGrpSpPr>
        <p:cNvPr id="370" name="Shape 370"/>
        <p:cNvGrpSpPr/>
        <p:nvPr/>
      </p:nvGrpSpPr>
      <p:grpSpPr>
        <a:xfrm>
          <a:off x="0" y="0"/>
          <a:ext cx="0" cy="0"/>
          <a:chOff x="0" y="0"/>
          <a:chExt cx="0" cy="0"/>
        </a:xfrm>
      </p:grpSpPr>
      <p:sp>
        <p:nvSpPr>
          <p:cNvPr id="371" name="Google Shape;371;p31"/>
          <p:cNvSpPr/>
          <p:nvPr/>
        </p:nvSpPr>
        <p:spPr>
          <a:xfrm flipH="1" rot="5400000">
            <a:off x="4843211" y="-2654388"/>
            <a:ext cx="1060800" cy="9052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31"/>
          <p:cNvSpPr/>
          <p:nvPr/>
        </p:nvSpPr>
        <p:spPr>
          <a:xfrm flipH="1" rot="5400000">
            <a:off x="4843211" y="-1593100"/>
            <a:ext cx="1060800" cy="9052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31"/>
          <p:cNvSpPr/>
          <p:nvPr/>
        </p:nvSpPr>
        <p:spPr>
          <a:xfrm flipH="1" rot="5400000">
            <a:off x="4843219" y="529325"/>
            <a:ext cx="1060800" cy="90528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31"/>
          <p:cNvSpPr/>
          <p:nvPr/>
        </p:nvSpPr>
        <p:spPr>
          <a:xfrm flipH="1" rot="5400000">
            <a:off x="4845768" y="1588252"/>
            <a:ext cx="1055700" cy="9052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31"/>
          <p:cNvSpPr/>
          <p:nvPr/>
        </p:nvSpPr>
        <p:spPr>
          <a:xfrm flipH="1" rot="5400000">
            <a:off x="4843223" y="-531962"/>
            <a:ext cx="1060800" cy="9052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31"/>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377" name="Google Shape;377;p31"/>
          <p:cNvGrpSpPr/>
          <p:nvPr/>
        </p:nvGrpSpPr>
        <p:grpSpPr>
          <a:xfrm>
            <a:off x="751816" y="1487064"/>
            <a:ext cx="3042824" cy="4982897"/>
            <a:chOff x="-498866" y="4516208"/>
            <a:chExt cx="1948904" cy="4962551"/>
          </a:xfrm>
        </p:grpSpPr>
        <p:sp>
          <p:nvSpPr>
            <p:cNvPr id="378" name="Google Shape;378;p31"/>
            <p:cNvSpPr txBox="1"/>
            <p:nvPr/>
          </p:nvSpPr>
          <p:spPr>
            <a:xfrm>
              <a:off x="179838" y="4516208"/>
              <a:ext cx="1270200" cy="633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lt1"/>
                </a:buClr>
                <a:buSzPts val="2000"/>
                <a:buFont typeface="Calibri"/>
                <a:buNone/>
              </a:pPr>
              <a:r>
                <a:rPr b="1" i="0" lang="en-US" sz="1800" u="none" cap="none" strike="noStrike">
                  <a:solidFill>
                    <a:schemeClr val="lt1"/>
                  </a:solidFill>
                  <a:latin typeface="Calibri"/>
                  <a:ea typeface="Calibri"/>
                  <a:cs typeface="Calibri"/>
                  <a:sym typeface="Calibri"/>
                </a:rPr>
                <a:t>Student Achievement</a:t>
              </a:r>
              <a:endParaRPr b="0" i="0" sz="12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2000"/>
                <a:buFont typeface="Calibri"/>
                <a:buNone/>
              </a:pPr>
              <a:r>
                <a:t/>
              </a:r>
              <a:endParaRPr b="1" i="0" sz="1800" u="none" cap="none" strike="noStrike">
                <a:solidFill>
                  <a:schemeClr val="lt1"/>
                </a:solidFill>
                <a:latin typeface="Calibri"/>
                <a:ea typeface="Calibri"/>
                <a:cs typeface="Calibri"/>
                <a:sym typeface="Calibri"/>
              </a:endParaRPr>
            </a:p>
          </p:txBody>
        </p:sp>
        <p:sp>
          <p:nvSpPr>
            <p:cNvPr id="379" name="Google Shape;379;p31"/>
            <p:cNvSpPr txBox="1"/>
            <p:nvPr/>
          </p:nvSpPr>
          <p:spPr>
            <a:xfrm>
              <a:off x="-376563" y="5559556"/>
              <a:ext cx="1758600" cy="73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lt1"/>
                </a:buClr>
                <a:buSzPts val="2000"/>
                <a:buFont typeface="Calibri"/>
                <a:buNone/>
              </a:pPr>
              <a:r>
                <a:rPr b="1" i="0" lang="en-US" sz="1800" u="none" cap="none" strike="noStrike">
                  <a:solidFill>
                    <a:schemeClr val="lt1"/>
                  </a:solidFill>
                  <a:latin typeface="Calibri"/>
                  <a:ea typeface="Calibri"/>
                  <a:cs typeface="Calibri"/>
                  <a:sym typeface="Calibri"/>
                </a:rPr>
                <a:t>Diversity, Equity, Inclusion, and Belonging</a:t>
              </a:r>
              <a:endParaRPr b="1" i="0" sz="1800" u="none" cap="none" strike="noStrike">
                <a:solidFill>
                  <a:schemeClr val="lt1"/>
                </a:solidFill>
                <a:latin typeface="Calibri"/>
                <a:ea typeface="Calibri"/>
                <a:cs typeface="Calibri"/>
                <a:sym typeface="Calibri"/>
              </a:endParaRPr>
            </a:p>
          </p:txBody>
        </p:sp>
        <p:sp>
          <p:nvSpPr>
            <p:cNvPr id="380" name="Google Shape;380;p31"/>
            <p:cNvSpPr txBox="1"/>
            <p:nvPr/>
          </p:nvSpPr>
          <p:spPr>
            <a:xfrm>
              <a:off x="-498866" y="6637401"/>
              <a:ext cx="1865700" cy="73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lt1"/>
                </a:buClr>
                <a:buSzPts val="2000"/>
                <a:buFont typeface="Calibri"/>
                <a:buNone/>
              </a:pPr>
              <a:r>
                <a:rPr b="1" i="0" lang="en-US" sz="1800" u="none" cap="none" strike="noStrike">
                  <a:solidFill>
                    <a:schemeClr val="lt1"/>
                  </a:solidFill>
                  <a:latin typeface="Calibri"/>
                  <a:ea typeface="Calibri"/>
                  <a:cs typeface="Calibri"/>
                  <a:sym typeface="Calibri"/>
                </a:rPr>
                <a:t>Highly Effective, Culturally Responsive Workforce</a:t>
              </a:r>
              <a:endParaRPr b="1" i="0" sz="1800" u="none" cap="none" strike="noStrike">
                <a:solidFill>
                  <a:schemeClr val="lt1"/>
                </a:solidFill>
                <a:latin typeface="Calibri"/>
                <a:ea typeface="Calibri"/>
                <a:cs typeface="Calibri"/>
                <a:sym typeface="Calibri"/>
              </a:endParaRPr>
            </a:p>
          </p:txBody>
        </p:sp>
        <p:sp>
          <p:nvSpPr>
            <p:cNvPr id="381" name="Google Shape;381;p31"/>
            <p:cNvSpPr txBox="1"/>
            <p:nvPr/>
          </p:nvSpPr>
          <p:spPr>
            <a:xfrm>
              <a:off x="-142290" y="7659980"/>
              <a:ext cx="1552800" cy="82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lt1"/>
                </a:buClr>
                <a:buSzPts val="2000"/>
                <a:buFont typeface="Calibri"/>
                <a:buNone/>
              </a:pPr>
              <a:r>
                <a:rPr b="1" i="0" lang="en-US" sz="1800" u="none" cap="none" strike="noStrike">
                  <a:solidFill>
                    <a:schemeClr val="lt1"/>
                  </a:solidFill>
                  <a:latin typeface="Calibri"/>
                  <a:ea typeface="Calibri"/>
                  <a:cs typeface="Calibri"/>
                  <a:sym typeface="Calibri"/>
                </a:rPr>
                <a:t>Outreach and Engagement</a:t>
              </a:r>
              <a:endParaRPr b="1" i="0" sz="1800" u="none" cap="none" strike="noStrike">
                <a:solidFill>
                  <a:schemeClr val="lt1"/>
                </a:solidFill>
                <a:latin typeface="Calibri"/>
                <a:ea typeface="Calibri"/>
                <a:cs typeface="Calibri"/>
                <a:sym typeface="Calibri"/>
              </a:endParaRPr>
            </a:p>
          </p:txBody>
        </p:sp>
        <p:sp>
          <p:nvSpPr>
            <p:cNvPr id="382" name="Google Shape;382;p31"/>
            <p:cNvSpPr txBox="1"/>
            <p:nvPr/>
          </p:nvSpPr>
          <p:spPr>
            <a:xfrm>
              <a:off x="-240191" y="8743159"/>
              <a:ext cx="1638900" cy="73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lt1"/>
                </a:buClr>
                <a:buSzPts val="2000"/>
                <a:buFont typeface="Calibri"/>
                <a:buNone/>
              </a:pPr>
              <a:r>
                <a:rPr b="1" i="0" lang="en-US" sz="1800" u="none" cap="none" strike="noStrike">
                  <a:solidFill>
                    <a:schemeClr val="lt1"/>
                  </a:solidFill>
                  <a:latin typeface="Calibri"/>
                  <a:ea typeface="Calibri"/>
                  <a:cs typeface="Calibri"/>
                  <a:sym typeface="Calibri"/>
                </a:rPr>
                <a:t>Organizational Health and Effectiveness</a:t>
              </a:r>
              <a:endParaRPr b="1" i="0" sz="1800" u="none" cap="none" strike="noStrike">
                <a:solidFill>
                  <a:schemeClr val="lt1"/>
                </a:solidFill>
                <a:latin typeface="Calibri"/>
                <a:ea typeface="Calibri"/>
                <a:cs typeface="Calibri"/>
                <a:sym typeface="Calibri"/>
              </a:endParaRPr>
            </a:p>
          </p:txBody>
        </p:sp>
      </p:grpSp>
      <p:sp>
        <p:nvSpPr>
          <p:cNvPr id="383" name="Google Shape;383;p31"/>
          <p:cNvSpPr/>
          <p:nvPr/>
        </p:nvSpPr>
        <p:spPr>
          <a:xfrm rot="-5400000">
            <a:off x="9470345" y="3811607"/>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4" name="Google Shape;384;p31"/>
          <p:cNvSpPr/>
          <p:nvPr/>
        </p:nvSpPr>
        <p:spPr>
          <a:xfrm rot="-5400000">
            <a:off x="9470342" y="2750319"/>
            <a:ext cx="536064" cy="365758"/>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5" name="Google Shape;385;p31"/>
          <p:cNvSpPr/>
          <p:nvPr/>
        </p:nvSpPr>
        <p:spPr>
          <a:xfrm rot="-5400000">
            <a:off x="9470342" y="1689032"/>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6" name="Google Shape;386;p31"/>
          <p:cNvSpPr/>
          <p:nvPr/>
        </p:nvSpPr>
        <p:spPr>
          <a:xfrm rot="-5400000">
            <a:off x="9470338" y="4872895"/>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7" name="Google Shape;387;p31"/>
          <p:cNvSpPr/>
          <p:nvPr/>
        </p:nvSpPr>
        <p:spPr>
          <a:xfrm rot="-5400000">
            <a:off x="9470338" y="5931729"/>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8" name="Google Shape;388;p31"/>
          <p:cNvSpPr txBox="1"/>
          <p:nvPr/>
        </p:nvSpPr>
        <p:spPr>
          <a:xfrm>
            <a:off x="3955682" y="1500007"/>
            <a:ext cx="5807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Improve student achievement through rigorous curriculum and instruction providing students with evidence-based educational experiences that not only engage but also excite, prepare, and support students.</a:t>
            </a:r>
            <a:endParaRPr b="0" i="0" sz="1400" u="none" cap="none" strike="noStrike">
              <a:solidFill>
                <a:schemeClr val="lt1"/>
              </a:solidFill>
              <a:latin typeface="Calibri"/>
              <a:ea typeface="Calibri"/>
              <a:cs typeface="Calibri"/>
              <a:sym typeface="Calibri"/>
            </a:endParaRPr>
          </a:p>
        </p:txBody>
      </p:sp>
      <p:sp>
        <p:nvSpPr>
          <p:cNvPr id="389" name="Google Shape;389;p31"/>
          <p:cNvSpPr txBox="1"/>
          <p:nvPr/>
        </p:nvSpPr>
        <p:spPr>
          <a:xfrm>
            <a:off x="3970923" y="2688727"/>
            <a:ext cx="4784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Foster and instill a culture of diversity, equity, inclusion, and belonging across the district and address opportunity gaps.</a:t>
            </a:r>
            <a:endParaRPr b="0" i="0" sz="1400" u="none" cap="none" strike="noStrike">
              <a:solidFill>
                <a:srgbClr val="000000"/>
              </a:solidFill>
              <a:latin typeface="Arial"/>
              <a:ea typeface="Arial"/>
              <a:cs typeface="Arial"/>
              <a:sym typeface="Arial"/>
            </a:endParaRPr>
          </a:p>
        </p:txBody>
      </p:sp>
      <p:sp>
        <p:nvSpPr>
          <p:cNvPr id="390" name="Google Shape;390;p31"/>
          <p:cNvSpPr txBox="1"/>
          <p:nvPr/>
        </p:nvSpPr>
        <p:spPr>
          <a:xfrm>
            <a:off x="3955683" y="3755527"/>
            <a:ext cx="3824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 Hire, support, and retain a highly effective, culturally responsive and diverse workforce.</a:t>
            </a:r>
            <a:endParaRPr b="0" i="0" sz="1400" u="none" cap="none" strike="noStrike">
              <a:solidFill>
                <a:srgbClr val="000000"/>
              </a:solidFill>
              <a:latin typeface="Arial"/>
              <a:ea typeface="Arial"/>
              <a:cs typeface="Arial"/>
              <a:sym typeface="Arial"/>
            </a:endParaRPr>
          </a:p>
        </p:txBody>
      </p:sp>
      <p:sp>
        <p:nvSpPr>
          <p:cNvPr id="391" name="Google Shape;391;p31"/>
          <p:cNvSpPr txBox="1"/>
          <p:nvPr/>
        </p:nvSpPr>
        <p:spPr>
          <a:xfrm>
            <a:off x="3970923" y="4807087"/>
            <a:ext cx="5577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Effectively engage students, employees, families, and community members to improve opportunities and outcomes for all students.</a:t>
            </a:r>
            <a:endParaRPr b="0" i="0" sz="1400" u="none" cap="none" strike="noStrike">
              <a:solidFill>
                <a:srgbClr val="000000"/>
              </a:solidFill>
              <a:latin typeface="Arial"/>
              <a:ea typeface="Arial"/>
              <a:cs typeface="Arial"/>
              <a:sym typeface="Arial"/>
            </a:endParaRPr>
          </a:p>
        </p:txBody>
      </p:sp>
      <p:sp>
        <p:nvSpPr>
          <p:cNvPr id="392" name="Google Shape;392;p31"/>
          <p:cNvSpPr txBox="1"/>
          <p:nvPr/>
        </p:nvSpPr>
        <p:spPr>
          <a:xfrm>
            <a:off x="3970923" y="5751967"/>
            <a:ext cx="5577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Foster a culture of continuous improvement to maximize organizational effectiveness and efficiency, support the well-being of our team members, and provide formal recognition of their efforts.</a:t>
            </a:r>
            <a:endParaRPr b="0" i="0" sz="1400" u="none" cap="none" strike="noStrike">
              <a:solidFill>
                <a:srgbClr val="000000"/>
              </a:solidFill>
              <a:latin typeface="Arial"/>
              <a:ea typeface="Arial"/>
              <a:cs typeface="Arial"/>
              <a:sym typeface="Arial"/>
            </a:endParaRPr>
          </a:p>
        </p:txBody>
      </p:sp>
      <p:cxnSp>
        <p:nvCxnSpPr>
          <p:cNvPr id="393" name="Google Shape;393;p31"/>
          <p:cNvCxnSpPr/>
          <p:nvPr/>
        </p:nvCxnSpPr>
        <p:spPr>
          <a:xfrm>
            <a:off x="3832858" y="1500007"/>
            <a:ext cx="0" cy="738600"/>
          </a:xfrm>
          <a:prstGeom prst="straightConnector1">
            <a:avLst/>
          </a:prstGeom>
          <a:noFill/>
          <a:ln cap="flat" cmpd="sng" w="9525">
            <a:solidFill>
              <a:schemeClr val="lt2"/>
            </a:solidFill>
            <a:prstDash val="solid"/>
            <a:miter lim="800000"/>
            <a:headEnd len="sm" w="sm" type="none"/>
            <a:tailEnd len="sm" w="sm" type="none"/>
          </a:ln>
        </p:spPr>
      </p:cxnSp>
      <p:cxnSp>
        <p:nvCxnSpPr>
          <p:cNvPr id="394" name="Google Shape;394;p31"/>
          <p:cNvCxnSpPr/>
          <p:nvPr/>
        </p:nvCxnSpPr>
        <p:spPr>
          <a:xfrm>
            <a:off x="3832858" y="2547632"/>
            <a:ext cx="0" cy="738600"/>
          </a:xfrm>
          <a:prstGeom prst="straightConnector1">
            <a:avLst/>
          </a:prstGeom>
          <a:noFill/>
          <a:ln cap="flat" cmpd="sng" w="9525">
            <a:solidFill>
              <a:schemeClr val="lt2"/>
            </a:solidFill>
            <a:prstDash val="solid"/>
            <a:miter lim="800000"/>
            <a:headEnd len="sm" w="sm" type="none"/>
            <a:tailEnd len="sm" w="sm" type="none"/>
          </a:ln>
        </p:spPr>
      </p:cxnSp>
      <p:cxnSp>
        <p:nvCxnSpPr>
          <p:cNvPr id="395" name="Google Shape;395;p31"/>
          <p:cNvCxnSpPr/>
          <p:nvPr/>
        </p:nvCxnSpPr>
        <p:spPr>
          <a:xfrm>
            <a:off x="3832858" y="3617242"/>
            <a:ext cx="0" cy="738600"/>
          </a:xfrm>
          <a:prstGeom prst="straightConnector1">
            <a:avLst/>
          </a:prstGeom>
          <a:noFill/>
          <a:ln cap="flat" cmpd="sng" w="9525">
            <a:solidFill>
              <a:schemeClr val="lt2"/>
            </a:solidFill>
            <a:prstDash val="solid"/>
            <a:miter lim="800000"/>
            <a:headEnd len="sm" w="sm" type="none"/>
            <a:tailEnd len="sm" w="sm" type="none"/>
          </a:ln>
        </p:spPr>
      </p:cxnSp>
      <p:cxnSp>
        <p:nvCxnSpPr>
          <p:cNvPr id="396" name="Google Shape;396;p31"/>
          <p:cNvCxnSpPr/>
          <p:nvPr/>
        </p:nvCxnSpPr>
        <p:spPr>
          <a:xfrm>
            <a:off x="3832858" y="4664867"/>
            <a:ext cx="0" cy="738600"/>
          </a:xfrm>
          <a:prstGeom prst="straightConnector1">
            <a:avLst/>
          </a:prstGeom>
          <a:noFill/>
          <a:ln cap="flat" cmpd="sng" w="9525">
            <a:solidFill>
              <a:schemeClr val="lt2"/>
            </a:solidFill>
            <a:prstDash val="solid"/>
            <a:miter lim="800000"/>
            <a:headEnd len="sm" w="sm" type="none"/>
            <a:tailEnd len="sm" w="sm" type="none"/>
          </a:ln>
        </p:spPr>
      </p:cxnSp>
      <p:cxnSp>
        <p:nvCxnSpPr>
          <p:cNvPr id="397" name="Google Shape;397;p31"/>
          <p:cNvCxnSpPr/>
          <p:nvPr/>
        </p:nvCxnSpPr>
        <p:spPr>
          <a:xfrm>
            <a:off x="3832858" y="5747315"/>
            <a:ext cx="0" cy="738600"/>
          </a:xfrm>
          <a:prstGeom prst="straightConnector1">
            <a:avLst/>
          </a:prstGeom>
          <a:noFill/>
          <a:ln cap="flat" cmpd="sng" w="9525">
            <a:solidFill>
              <a:schemeClr val="lt2"/>
            </a:solidFill>
            <a:prstDash val="solid"/>
            <a:miter lim="800000"/>
            <a:headEnd len="sm" w="sm" type="none"/>
            <a:tailEnd len="sm" w="sm" type="none"/>
          </a:ln>
        </p:spPr>
      </p:cxnSp>
      <p:pic>
        <p:nvPicPr>
          <p:cNvPr id="398" name="Google Shape;398;p31"/>
          <p:cNvPicPr preferRelativeResize="0"/>
          <p:nvPr/>
        </p:nvPicPr>
        <p:blipFill rotWithShape="1">
          <a:blip r:embed="rId2">
            <a:alphaModFix/>
          </a:blip>
          <a:srcRect b="0" l="0" r="0" t="0"/>
          <a:stretch/>
        </p:blipFill>
        <p:spPr>
          <a:xfrm>
            <a:off x="10036135" y="1511602"/>
            <a:ext cx="722201" cy="710646"/>
          </a:xfrm>
          <a:prstGeom prst="rect">
            <a:avLst/>
          </a:prstGeom>
          <a:noFill/>
          <a:ln>
            <a:noFill/>
          </a:ln>
        </p:spPr>
      </p:pic>
      <p:pic>
        <p:nvPicPr>
          <p:cNvPr id="399" name="Google Shape;399;p31"/>
          <p:cNvPicPr preferRelativeResize="0"/>
          <p:nvPr/>
        </p:nvPicPr>
        <p:blipFill rotWithShape="1">
          <a:blip r:embed="rId3">
            <a:alphaModFix/>
          </a:blip>
          <a:srcRect b="0" l="0" r="0" t="0"/>
          <a:stretch/>
        </p:blipFill>
        <p:spPr>
          <a:xfrm>
            <a:off x="10059245" y="2628213"/>
            <a:ext cx="675982" cy="606649"/>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10027469" y="4694913"/>
            <a:ext cx="739533" cy="739533"/>
          </a:xfrm>
          <a:prstGeom prst="rect">
            <a:avLst/>
          </a:prstGeom>
          <a:noFill/>
          <a:ln>
            <a:noFill/>
          </a:ln>
        </p:spPr>
      </p:pic>
      <p:pic>
        <p:nvPicPr>
          <p:cNvPr id="401" name="Google Shape;401;p31"/>
          <p:cNvPicPr preferRelativeResize="0"/>
          <p:nvPr/>
        </p:nvPicPr>
        <p:blipFill rotWithShape="1">
          <a:blip r:embed="rId5">
            <a:alphaModFix/>
          </a:blip>
          <a:srcRect b="0" l="0" r="0" t="0"/>
          <a:stretch/>
        </p:blipFill>
        <p:spPr>
          <a:xfrm>
            <a:off x="10015913" y="5732995"/>
            <a:ext cx="762645" cy="762645"/>
          </a:xfrm>
          <a:prstGeom prst="rect">
            <a:avLst/>
          </a:prstGeom>
          <a:noFill/>
          <a:ln>
            <a:noFill/>
          </a:ln>
        </p:spPr>
      </p:pic>
      <p:pic>
        <p:nvPicPr>
          <p:cNvPr id="402" name="Google Shape;402;p31"/>
          <p:cNvPicPr preferRelativeResize="0"/>
          <p:nvPr/>
        </p:nvPicPr>
        <p:blipFill rotWithShape="1">
          <a:blip r:embed="rId6">
            <a:alphaModFix/>
          </a:blip>
          <a:srcRect b="0" l="0" r="0" t="0"/>
          <a:stretch/>
        </p:blipFill>
        <p:spPr>
          <a:xfrm>
            <a:off x="9995692" y="3645651"/>
            <a:ext cx="803086" cy="739533"/>
          </a:xfrm>
          <a:prstGeom prst="rect">
            <a:avLst/>
          </a:prstGeom>
          <a:noFill/>
          <a:ln>
            <a:noFill/>
          </a:ln>
        </p:spPr>
      </p:pic>
      <p:sp>
        <p:nvSpPr>
          <p:cNvPr id="403" name="Google Shape;403;p31"/>
          <p:cNvSpPr txBox="1"/>
          <p:nvPr/>
        </p:nvSpPr>
        <p:spPr>
          <a:xfrm>
            <a:off x="854548" y="510327"/>
            <a:ext cx="10026900" cy="646500"/>
          </a:xfrm>
          <a:prstGeom prst="rect">
            <a:avLst/>
          </a:prstGeom>
          <a:noFill/>
          <a:ln>
            <a:noFill/>
          </a:ln>
        </p:spPr>
        <p:txBody>
          <a:bodyPr anchorCtr="0" anchor="t" bIns="45700" lIns="91425" spcFirstLastPara="1" rIns="91425" wrap="square" tIns="45700">
            <a:spAutoFit/>
          </a:bodyPr>
          <a:lstStyle/>
          <a:p>
            <a:pPr indent="0" lvl="0" marL="0" marR="13339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Portrait of a Graduate</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Photo - Left">
  <p:cSld name="6_Custom Photo - Left">
    <p:spTree>
      <p:nvGrpSpPr>
        <p:cNvPr id="404" name="Shape 404"/>
        <p:cNvGrpSpPr/>
        <p:nvPr/>
      </p:nvGrpSpPr>
      <p:grpSpPr>
        <a:xfrm>
          <a:off x="0" y="0"/>
          <a:ext cx="0" cy="0"/>
          <a:chOff x="0" y="0"/>
          <a:chExt cx="0" cy="0"/>
        </a:xfrm>
      </p:grpSpPr>
      <p:sp>
        <p:nvSpPr>
          <p:cNvPr id="405" name="Google Shape;405;p32"/>
          <p:cNvSpPr/>
          <p:nvPr/>
        </p:nvSpPr>
        <p:spPr>
          <a:xfrm>
            <a:off x="-1" y="0"/>
            <a:ext cx="3703800" cy="6875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32"/>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7" name="Google Shape;407;p32"/>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8" name="Google Shape;408;p32"/>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09" name="Google Shape;409;p32"/>
          <p:cNvPicPr preferRelativeResize="0"/>
          <p:nvPr/>
        </p:nvPicPr>
        <p:blipFill rotWithShape="1">
          <a:blip r:embed="rId2">
            <a:alphaModFix/>
          </a:blip>
          <a:srcRect b="0" l="20330" r="0" t="0"/>
          <a:stretch/>
        </p:blipFill>
        <p:spPr>
          <a:xfrm>
            <a:off x="-2" y="688559"/>
            <a:ext cx="3354019" cy="414252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Photo - Left">
  <p:cSld name="7_Custom Photo - Left">
    <p:spTree>
      <p:nvGrpSpPr>
        <p:cNvPr id="410" name="Shape 410"/>
        <p:cNvGrpSpPr/>
        <p:nvPr/>
      </p:nvGrpSpPr>
      <p:grpSpPr>
        <a:xfrm>
          <a:off x="0" y="0"/>
          <a:ext cx="0" cy="0"/>
          <a:chOff x="0" y="0"/>
          <a:chExt cx="0" cy="0"/>
        </a:xfrm>
      </p:grpSpPr>
      <p:sp>
        <p:nvSpPr>
          <p:cNvPr id="411" name="Google Shape;411;p33"/>
          <p:cNvSpPr/>
          <p:nvPr/>
        </p:nvSpPr>
        <p:spPr>
          <a:xfrm>
            <a:off x="0" y="0"/>
            <a:ext cx="3703800" cy="6875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33"/>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3" name="Google Shape;413;p33"/>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4" name="Google Shape;414;p33"/>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15" name="Google Shape;415;p33"/>
          <p:cNvPicPr preferRelativeResize="0"/>
          <p:nvPr/>
        </p:nvPicPr>
        <p:blipFill rotWithShape="1">
          <a:blip r:embed="rId2">
            <a:alphaModFix/>
          </a:blip>
          <a:srcRect b="0" l="22927" r="0" t="0"/>
          <a:stretch/>
        </p:blipFill>
        <p:spPr>
          <a:xfrm>
            <a:off x="0" y="688559"/>
            <a:ext cx="3400597" cy="395964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Photo - Left">
  <p:cSld name="8_Custom Photo - Left">
    <p:spTree>
      <p:nvGrpSpPr>
        <p:cNvPr id="416" name="Shape 416"/>
        <p:cNvGrpSpPr/>
        <p:nvPr/>
      </p:nvGrpSpPr>
      <p:grpSpPr>
        <a:xfrm>
          <a:off x="0" y="0"/>
          <a:ext cx="0" cy="0"/>
          <a:chOff x="0" y="0"/>
          <a:chExt cx="0" cy="0"/>
        </a:xfrm>
      </p:grpSpPr>
      <p:sp>
        <p:nvSpPr>
          <p:cNvPr id="417" name="Google Shape;417;p34"/>
          <p:cNvSpPr/>
          <p:nvPr/>
        </p:nvSpPr>
        <p:spPr>
          <a:xfrm>
            <a:off x="-3" y="1"/>
            <a:ext cx="3703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34"/>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9" name="Google Shape;419;p34"/>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0" name="Google Shape;420;p34"/>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1" name="Google Shape;421;p34"/>
          <p:cNvPicPr preferRelativeResize="0"/>
          <p:nvPr/>
        </p:nvPicPr>
        <p:blipFill rotWithShape="1">
          <a:blip r:embed="rId2">
            <a:alphaModFix/>
          </a:blip>
          <a:srcRect b="0" l="5527" r="0" t="0"/>
          <a:stretch/>
        </p:blipFill>
        <p:spPr>
          <a:xfrm>
            <a:off x="-1" y="688559"/>
            <a:ext cx="3386629" cy="330105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Photo - Left">
  <p:cSld name="9_Custom Photo - Left">
    <p:spTree>
      <p:nvGrpSpPr>
        <p:cNvPr id="422" name="Shape 422"/>
        <p:cNvGrpSpPr/>
        <p:nvPr/>
      </p:nvGrpSpPr>
      <p:grpSpPr>
        <a:xfrm>
          <a:off x="0" y="0"/>
          <a:ext cx="0" cy="0"/>
          <a:chOff x="0" y="0"/>
          <a:chExt cx="0" cy="0"/>
        </a:xfrm>
      </p:grpSpPr>
      <p:sp>
        <p:nvSpPr>
          <p:cNvPr id="423" name="Google Shape;423;p35"/>
          <p:cNvSpPr/>
          <p:nvPr/>
        </p:nvSpPr>
        <p:spPr>
          <a:xfrm>
            <a:off x="-4" y="-17178"/>
            <a:ext cx="3703800" cy="6875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35"/>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5" name="Google Shape;425;p35"/>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6" name="Google Shape;426;p35"/>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7" name="Google Shape;427;p35"/>
          <p:cNvPicPr preferRelativeResize="0"/>
          <p:nvPr/>
        </p:nvPicPr>
        <p:blipFill rotWithShape="1">
          <a:blip r:embed="rId2">
            <a:alphaModFix/>
          </a:blip>
          <a:srcRect b="0" l="15432" r="0" t="0"/>
          <a:stretch/>
        </p:blipFill>
        <p:spPr>
          <a:xfrm>
            <a:off x="-1" y="675210"/>
            <a:ext cx="3398522" cy="401871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Photo - Left">
  <p:cSld name="10_Custom Photo - Left">
    <p:spTree>
      <p:nvGrpSpPr>
        <p:cNvPr id="428" name="Shape 428"/>
        <p:cNvGrpSpPr/>
        <p:nvPr/>
      </p:nvGrpSpPr>
      <p:grpSpPr>
        <a:xfrm>
          <a:off x="0" y="0"/>
          <a:ext cx="0" cy="0"/>
          <a:chOff x="0" y="0"/>
          <a:chExt cx="0" cy="0"/>
        </a:xfrm>
      </p:grpSpPr>
      <p:sp>
        <p:nvSpPr>
          <p:cNvPr id="429" name="Google Shape;429;p36"/>
          <p:cNvSpPr/>
          <p:nvPr/>
        </p:nvSpPr>
        <p:spPr>
          <a:xfrm>
            <a:off x="0" y="0"/>
            <a:ext cx="37038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36"/>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1" name="Google Shape;431;p36"/>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2" name="Google Shape;432;p36"/>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33" name="Google Shape;433;p36"/>
          <p:cNvPicPr preferRelativeResize="0"/>
          <p:nvPr/>
        </p:nvPicPr>
        <p:blipFill rotWithShape="1">
          <a:blip r:embed="rId2">
            <a:alphaModFix/>
          </a:blip>
          <a:srcRect b="0" l="19541" r="0" t="0"/>
          <a:stretch/>
        </p:blipFill>
        <p:spPr>
          <a:xfrm>
            <a:off x="0" y="688559"/>
            <a:ext cx="3388403" cy="423396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ategic Priorities - Columns">
  <p:cSld name="Strategic Priorities - Columns">
    <p:spTree>
      <p:nvGrpSpPr>
        <p:cNvPr id="434" name="Shape 434"/>
        <p:cNvGrpSpPr/>
        <p:nvPr/>
      </p:nvGrpSpPr>
      <p:grpSpPr>
        <a:xfrm>
          <a:off x="0" y="0"/>
          <a:ext cx="0" cy="0"/>
          <a:chOff x="0" y="0"/>
          <a:chExt cx="0" cy="0"/>
        </a:xfrm>
      </p:grpSpPr>
      <p:sp>
        <p:nvSpPr>
          <p:cNvPr id="435" name="Google Shape;435;p37"/>
          <p:cNvSpPr/>
          <p:nvPr/>
        </p:nvSpPr>
        <p:spPr>
          <a:xfrm>
            <a:off x="4872972" y="3484278"/>
            <a:ext cx="2441400" cy="3390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37"/>
          <p:cNvSpPr/>
          <p:nvPr/>
        </p:nvSpPr>
        <p:spPr>
          <a:xfrm>
            <a:off x="9711708" y="3484278"/>
            <a:ext cx="2479500" cy="33909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37"/>
          <p:cNvSpPr/>
          <p:nvPr/>
        </p:nvSpPr>
        <p:spPr>
          <a:xfrm>
            <a:off x="0" y="3484278"/>
            <a:ext cx="2441400" cy="33909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37"/>
          <p:cNvSpPr/>
          <p:nvPr/>
        </p:nvSpPr>
        <p:spPr>
          <a:xfrm>
            <a:off x="2438400" y="3484278"/>
            <a:ext cx="2441400" cy="3390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37"/>
          <p:cNvSpPr/>
          <p:nvPr/>
        </p:nvSpPr>
        <p:spPr>
          <a:xfrm>
            <a:off x="7303743" y="3484278"/>
            <a:ext cx="2441400" cy="3390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37"/>
          <p:cNvSpPr txBox="1"/>
          <p:nvPr/>
        </p:nvSpPr>
        <p:spPr>
          <a:xfrm>
            <a:off x="90386" y="4897182"/>
            <a:ext cx="2279100" cy="954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ACADEMICALLY PREPARED</a:t>
            </a:r>
            <a:endParaRPr/>
          </a:p>
        </p:txBody>
      </p:sp>
      <p:sp>
        <p:nvSpPr>
          <p:cNvPr id="441" name="Google Shape;441;p37"/>
          <p:cNvSpPr txBox="1"/>
          <p:nvPr/>
        </p:nvSpPr>
        <p:spPr>
          <a:xfrm>
            <a:off x="2504222" y="4895479"/>
            <a:ext cx="2298600" cy="956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CULTURALLY COMPETENT</a:t>
            </a:r>
            <a:endParaRPr/>
          </a:p>
        </p:txBody>
      </p:sp>
      <p:sp>
        <p:nvSpPr>
          <p:cNvPr id="442" name="Google Shape;442;p37"/>
          <p:cNvSpPr txBox="1"/>
          <p:nvPr/>
        </p:nvSpPr>
        <p:spPr>
          <a:xfrm>
            <a:off x="4878766" y="4895479"/>
            <a:ext cx="2441400" cy="956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EQUIPPED FOR </a:t>
            </a:r>
            <a:endParaRPr/>
          </a:p>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THE FUTURE</a:t>
            </a:r>
            <a:endParaRPr/>
          </a:p>
        </p:txBody>
      </p:sp>
      <p:sp>
        <p:nvSpPr>
          <p:cNvPr id="443" name="Google Shape;443;p37"/>
          <p:cNvSpPr txBox="1"/>
          <p:nvPr/>
        </p:nvSpPr>
        <p:spPr>
          <a:xfrm>
            <a:off x="7457754" y="4895479"/>
            <a:ext cx="2098500" cy="849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CIVICALLY </a:t>
            </a:r>
            <a:endParaRPr/>
          </a:p>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ENGAGED</a:t>
            </a:r>
            <a:endParaRPr/>
          </a:p>
        </p:txBody>
      </p:sp>
      <p:sp>
        <p:nvSpPr>
          <p:cNvPr id="444" name="Google Shape;444;p37"/>
          <p:cNvSpPr txBox="1"/>
          <p:nvPr/>
        </p:nvSpPr>
        <p:spPr>
          <a:xfrm>
            <a:off x="9926786" y="4895479"/>
            <a:ext cx="2098500" cy="849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COLLEGE AND</a:t>
            </a:r>
            <a:endParaRPr/>
          </a:p>
          <a:p>
            <a:pPr indent="0" lvl="0" marL="0" marR="0" rtl="0" algn="ctr">
              <a:lnSpc>
                <a:spcPct val="90000"/>
              </a:lnSpc>
              <a:spcBef>
                <a:spcPts val="0"/>
              </a:spcBef>
              <a:spcAft>
                <a:spcPts val="0"/>
              </a:spcAft>
              <a:buClr>
                <a:schemeClr val="dk2"/>
              </a:buClr>
              <a:buSzPts val="2400"/>
              <a:buFont typeface="Arial"/>
              <a:buNone/>
            </a:pPr>
            <a:r>
              <a:rPr b="1" lang="en-US" sz="2400">
                <a:solidFill>
                  <a:schemeClr val="lt1"/>
                </a:solidFill>
                <a:latin typeface="Calibri"/>
                <a:ea typeface="Calibri"/>
                <a:cs typeface="Calibri"/>
                <a:sym typeface="Calibri"/>
              </a:rPr>
              <a:t>CAREER READY</a:t>
            </a:r>
            <a:endParaRPr/>
          </a:p>
        </p:txBody>
      </p:sp>
      <p:sp>
        <p:nvSpPr>
          <p:cNvPr id="445" name="Google Shape;445;p37"/>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46" name="Google Shape;446;p37"/>
          <p:cNvPicPr preferRelativeResize="0"/>
          <p:nvPr/>
        </p:nvPicPr>
        <p:blipFill rotWithShape="1">
          <a:blip r:embed="rId2">
            <a:alphaModFix/>
          </a:blip>
          <a:srcRect b="0" l="0" r="0" t="0"/>
          <a:stretch/>
        </p:blipFill>
        <p:spPr>
          <a:xfrm>
            <a:off x="614528" y="1837044"/>
            <a:ext cx="1226695" cy="1304008"/>
          </a:xfrm>
          <a:prstGeom prst="rect">
            <a:avLst/>
          </a:prstGeom>
          <a:noFill/>
          <a:ln>
            <a:noFill/>
          </a:ln>
        </p:spPr>
      </p:pic>
      <p:pic>
        <p:nvPicPr>
          <p:cNvPr id="447" name="Google Shape;447;p37"/>
          <p:cNvPicPr preferRelativeResize="0"/>
          <p:nvPr/>
        </p:nvPicPr>
        <p:blipFill rotWithShape="1">
          <a:blip r:embed="rId3">
            <a:alphaModFix/>
          </a:blip>
          <a:srcRect b="0" l="0" r="0" t="0"/>
          <a:stretch/>
        </p:blipFill>
        <p:spPr>
          <a:xfrm>
            <a:off x="3053409" y="1905461"/>
            <a:ext cx="1167174" cy="1167174"/>
          </a:xfrm>
          <a:prstGeom prst="rect">
            <a:avLst/>
          </a:prstGeom>
          <a:noFill/>
          <a:ln>
            <a:noFill/>
          </a:ln>
        </p:spPr>
      </p:pic>
      <p:pic>
        <p:nvPicPr>
          <p:cNvPr id="448" name="Google Shape;448;p37"/>
          <p:cNvPicPr preferRelativeResize="0"/>
          <p:nvPr/>
        </p:nvPicPr>
        <p:blipFill rotWithShape="1">
          <a:blip r:embed="rId4">
            <a:alphaModFix/>
          </a:blip>
          <a:srcRect b="0" l="0" r="0" t="0"/>
          <a:stretch/>
        </p:blipFill>
        <p:spPr>
          <a:xfrm>
            <a:off x="5528650" y="1925333"/>
            <a:ext cx="1127431" cy="1127431"/>
          </a:xfrm>
          <a:prstGeom prst="rect">
            <a:avLst/>
          </a:prstGeom>
          <a:noFill/>
          <a:ln>
            <a:noFill/>
          </a:ln>
        </p:spPr>
      </p:pic>
      <p:pic>
        <p:nvPicPr>
          <p:cNvPr id="449" name="Google Shape;449;p37"/>
          <p:cNvPicPr preferRelativeResize="0"/>
          <p:nvPr/>
        </p:nvPicPr>
        <p:blipFill rotWithShape="1">
          <a:blip r:embed="rId5">
            <a:alphaModFix/>
          </a:blip>
          <a:srcRect b="0" l="0" r="0" t="0"/>
          <a:stretch/>
        </p:blipFill>
        <p:spPr>
          <a:xfrm>
            <a:off x="7912928" y="1870938"/>
            <a:ext cx="1216908" cy="1236219"/>
          </a:xfrm>
          <a:prstGeom prst="rect">
            <a:avLst/>
          </a:prstGeom>
          <a:noFill/>
          <a:ln>
            <a:noFill/>
          </a:ln>
        </p:spPr>
      </p:pic>
      <p:pic>
        <p:nvPicPr>
          <p:cNvPr id="450" name="Google Shape;450;p37"/>
          <p:cNvPicPr preferRelativeResize="0"/>
          <p:nvPr/>
        </p:nvPicPr>
        <p:blipFill rotWithShape="1">
          <a:blip r:embed="rId6">
            <a:alphaModFix/>
          </a:blip>
          <a:srcRect b="0" l="0" r="0" t="0"/>
          <a:stretch/>
        </p:blipFill>
        <p:spPr>
          <a:xfrm>
            <a:off x="10386681" y="1978498"/>
            <a:ext cx="1172375" cy="1021101"/>
          </a:xfrm>
          <a:prstGeom prst="rect">
            <a:avLst/>
          </a:prstGeom>
          <a:noFill/>
          <a:ln>
            <a:noFill/>
          </a:ln>
        </p:spPr>
      </p:pic>
      <p:sp>
        <p:nvSpPr>
          <p:cNvPr id="451" name="Google Shape;451;p37"/>
          <p:cNvSpPr/>
          <p:nvPr/>
        </p:nvSpPr>
        <p:spPr>
          <a:xfrm rot="10800000">
            <a:off x="896740"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37"/>
          <p:cNvSpPr/>
          <p:nvPr/>
        </p:nvSpPr>
        <p:spPr>
          <a:xfrm rot="10800000">
            <a:off x="3341744"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37"/>
          <p:cNvSpPr/>
          <p:nvPr/>
        </p:nvSpPr>
        <p:spPr>
          <a:xfrm rot="10800000">
            <a:off x="5768460" y="34319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37"/>
          <p:cNvSpPr/>
          <p:nvPr/>
        </p:nvSpPr>
        <p:spPr>
          <a:xfrm rot="10800000">
            <a:off x="81855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37"/>
          <p:cNvSpPr/>
          <p:nvPr/>
        </p:nvSpPr>
        <p:spPr>
          <a:xfrm rot="10800000">
            <a:off x="106420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37"/>
          <p:cNvSpPr txBox="1"/>
          <p:nvPr/>
        </p:nvSpPr>
        <p:spPr>
          <a:xfrm>
            <a:off x="894025" y="511760"/>
            <a:ext cx="10026900" cy="646500"/>
          </a:xfrm>
          <a:prstGeom prst="rect">
            <a:avLst/>
          </a:prstGeom>
          <a:noFill/>
          <a:ln>
            <a:noFill/>
          </a:ln>
        </p:spPr>
        <p:txBody>
          <a:bodyPr anchorCtr="0" anchor="t" bIns="45700" lIns="91425" spcFirstLastPara="1" rIns="91425" wrap="square" tIns="45700">
            <a:spAutoFit/>
          </a:bodyPr>
          <a:lstStyle/>
          <a:p>
            <a:pPr indent="0" lvl="0" marL="0" marR="13339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Strategic Priorities</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ategic Priorities - Rows">
  <p:cSld name="Strategic Priorities - Rows">
    <p:spTree>
      <p:nvGrpSpPr>
        <p:cNvPr id="457" name="Shape 457"/>
        <p:cNvGrpSpPr/>
        <p:nvPr/>
      </p:nvGrpSpPr>
      <p:grpSpPr>
        <a:xfrm>
          <a:off x="0" y="0"/>
          <a:ext cx="0" cy="0"/>
          <a:chOff x="0" y="0"/>
          <a:chExt cx="0" cy="0"/>
        </a:xfrm>
      </p:grpSpPr>
      <p:sp>
        <p:nvSpPr>
          <p:cNvPr id="458" name="Google Shape;458;p38"/>
          <p:cNvSpPr/>
          <p:nvPr/>
        </p:nvSpPr>
        <p:spPr>
          <a:xfrm flipH="1" rot="5400000">
            <a:off x="4843211" y="-2654388"/>
            <a:ext cx="1060800" cy="9052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38"/>
          <p:cNvSpPr/>
          <p:nvPr/>
        </p:nvSpPr>
        <p:spPr>
          <a:xfrm flipH="1" rot="5400000">
            <a:off x="4843211" y="-1593100"/>
            <a:ext cx="1060800" cy="9052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38"/>
          <p:cNvSpPr/>
          <p:nvPr/>
        </p:nvSpPr>
        <p:spPr>
          <a:xfrm flipH="1" rot="5400000">
            <a:off x="4843219" y="529325"/>
            <a:ext cx="1060800" cy="90528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38"/>
          <p:cNvSpPr/>
          <p:nvPr/>
        </p:nvSpPr>
        <p:spPr>
          <a:xfrm flipH="1" rot="5400000">
            <a:off x="4845768" y="1588252"/>
            <a:ext cx="1055700" cy="9052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38"/>
          <p:cNvSpPr/>
          <p:nvPr/>
        </p:nvSpPr>
        <p:spPr>
          <a:xfrm flipH="1" rot="5400000">
            <a:off x="4843223" y="-531962"/>
            <a:ext cx="1060800" cy="9052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38"/>
          <p:cNvSpPr/>
          <p:nvPr/>
        </p:nvSpPr>
        <p:spPr>
          <a:xfrm rot="-5400000">
            <a:off x="9470345" y="3811607"/>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4" name="Google Shape;464;p38"/>
          <p:cNvSpPr/>
          <p:nvPr/>
        </p:nvSpPr>
        <p:spPr>
          <a:xfrm rot="-5400000">
            <a:off x="9470342" y="2750319"/>
            <a:ext cx="536064" cy="365758"/>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5" name="Google Shape;465;p38"/>
          <p:cNvSpPr/>
          <p:nvPr/>
        </p:nvSpPr>
        <p:spPr>
          <a:xfrm rot="-5400000">
            <a:off x="9470342" y="1689032"/>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6" name="Google Shape;466;p38"/>
          <p:cNvSpPr/>
          <p:nvPr/>
        </p:nvSpPr>
        <p:spPr>
          <a:xfrm rot="-5400000">
            <a:off x="9470338" y="4872895"/>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7" name="Google Shape;467;p38"/>
          <p:cNvSpPr/>
          <p:nvPr/>
        </p:nvSpPr>
        <p:spPr>
          <a:xfrm rot="-5400000">
            <a:off x="9470338" y="5931729"/>
            <a:ext cx="536064" cy="365756"/>
          </a:xfrm>
          <a:prstGeom prst="flowChartExtra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id="468" name="Google Shape;468;p38"/>
          <p:cNvPicPr preferRelativeResize="0"/>
          <p:nvPr/>
        </p:nvPicPr>
        <p:blipFill rotWithShape="1">
          <a:blip r:embed="rId2">
            <a:alphaModFix/>
          </a:blip>
          <a:srcRect b="0" l="0" r="0" t="0"/>
          <a:stretch/>
        </p:blipFill>
        <p:spPr>
          <a:xfrm>
            <a:off x="10061697" y="1488598"/>
            <a:ext cx="731519" cy="777623"/>
          </a:xfrm>
          <a:prstGeom prst="rect">
            <a:avLst/>
          </a:prstGeom>
          <a:noFill/>
          <a:ln>
            <a:noFill/>
          </a:ln>
        </p:spPr>
      </p:pic>
      <p:pic>
        <p:nvPicPr>
          <p:cNvPr id="469" name="Google Shape;469;p38"/>
          <p:cNvPicPr preferRelativeResize="0"/>
          <p:nvPr/>
        </p:nvPicPr>
        <p:blipFill rotWithShape="1">
          <a:blip r:embed="rId3">
            <a:alphaModFix/>
          </a:blip>
          <a:srcRect b="0" l="0" r="0" t="0"/>
          <a:stretch/>
        </p:blipFill>
        <p:spPr>
          <a:xfrm>
            <a:off x="10079444" y="2586130"/>
            <a:ext cx="696026" cy="696026"/>
          </a:xfrm>
          <a:prstGeom prst="rect">
            <a:avLst/>
          </a:prstGeom>
          <a:noFill/>
          <a:ln>
            <a:noFill/>
          </a:ln>
        </p:spPr>
      </p:pic>
      <p:pic>
        <p:nvPicPr>
          <p:cNvPr id="470" name="Google Shape;470;p38"/>
          <p:cNvPicPr preferRelativeResize="0"/>
          <p:nvPr/>
        </p:nvPicPr>
        <p:blipFill rotWithShape="1">
          <a:blip r:embed="rId4">
            <a:alphaModFix/>
          </a:blip>
          <a:srcRect b="0" l="0" r="0" t="0"/>
          <a:stretch/>
        </p:blipFill>
        <p:spPr>
          <a:xfrm>
            <a:off x="10091295" y="3672949"/>
            <a:ext cx="672325" cy="672325"/>
          </a:xfrm>
          <a:prstGeom prst="rect">
            <a:avLst/>
          </a:prstGeom>
          <a:noFill/>
          <a:ln>
            <a:noFill/>
          </a:ln>
        </p:spPr>
      </p:pic>
      <p:pic>
        <p:nvPicPr>
          <p:cNvPr id="471" name="Google Shape;471;p38"/>
          <p:cNvPicPr preferRelativeResize="0"/>
          <p:nvPr/>
        </p:nvPicPr>
        <p:blipFill rotWithShape="1">
          <a:blip r:embed="rId5">
            <a:alphaModFix/>
          </a:blip>
          <a:srcRect b="0" l="0" r="0" t="0"/>
          <a:stretch/>
        </p:blipFill>
        <p:spPr>
          <a:xfrm>
            <a:off x="10059157" y="4672532"/>
            <a:ext cx="725684" cy="737198"/>
          </a:xfrm>
          <a:prstGeom prst="rect">
            <a:avLst/>
          </a:prstGeom>
          <a:noFill/>
          <a:ln>
            <a:noFill/>
          </a:ln>
        </p:spPr>
      </p:pic>
      <p:pic>
        <p:nvPicPr>
          <p:cNvPr id="472" name="Google Shape;472;p38"/>
          <p:cNvPicPr preferRelativeResize="0"/>
          <p:nvPr/>
        </p:nvPicPr>
        <p:blipFill rotWithShape="1">
          <a:blip r:embed="rId6">
            <a:alphaModFix/>
          </a:blip>
          <a:srcRect b="0" l="0" r="0" t="0"/>
          <a:stretch/>
        </p:blipFill>
        <p:spPr>
          <a:xfrm>
            <a:off x="10077894" y="5791420"/>
            <a:ext cx="699127" cy="608917"/>
          </a:xfrm>
          <a:prstGeom prst="rect">
            <a:avLst/>
          </a:prstGeom>
          <a:noFill/>
          <a:ln>
            <a:noFill/>
          </a:ln>
        </p:spPr>
      </p:pic>
      <p:sp>
        <p:nvSpPr>
          <p:cNvPr id="473" name="Google Shape;473;p38"/>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74" name="Google Shape;474;p38"/>
          <p:cNvSpPr txBox="1"/>
          <p:nvPr/>
        </p:nvSpPr>
        <p:spPr>
          <a:xfrm>
            <a:off x="1114611" y="5924857"/>
            <a:ext cx="8175600" cy="6465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456A4"/>
              </a:buClr>
              <a:buSzPts val="2000"/>
              <a:buFont typeface="Arial"/>
              <a:buNone/>
            </a:pPr>
            <a:r>
              <a:rPr b="1" i="0" lang="en-US" sz="2000" u="none" cap="none" strike="noStrike">
                <a:solidFill>
                  <a:srgbClr val="FFFFFF"/>
                </a:solidFill>
                <a:latin typeface="Calibri"/>
                <a:ea typeface="Calibri"/>
                <a:cs typeface="Calibri"/>
                <a:sym typeface="Calibri"/>
              </a:rPr>
              <a:t>College and Career Ready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38"/>
          <p:cNvSpPr txBox="1"/>
          <p:nvPr/>
        </p:nvSpPr>
        <p:spPr>
          <a:xfrm>
            <a:off x="1114611" y="4871157"/>
            <a:ext cx="81756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456A4"/>
              </a:buClr>
              <a:buSzPts val="2000"/>
              <a:buFont typeface="Arial"/>
              <a:buNone/>
            </a:pPr>
            <a:r>
              <a:rPr b="1" i="0" lang="en-US" sz="2000" u="none" cap="none" strike="noStrike">
                <a:solidFill>
                  <a:srgbClr val="FFFFFF"/>
                </a:solidFill>
                <a:latin typeface="Calibri"/>
                <a:ea typeface="Calibri"/>
                <a:cs typeface="Calibri"/>
                <a:sym typeface="Calibri"/>
              </a:rPr>
              <a:t>Civically Engaged</a:t>
            </a:r>
            <a:endParaRPr sz="1800">
              <a:solidFill>
                <a:schemeClr val="dk1"/>
              </a:solidFill>
              <a:latin typeface="Calibri"/>
              <a:ea typeface="Calibri"/>
              <a:cs typeface="Calibri"/>
              <a:sym typeface="Calibri"/>
            </a:endParaRPr>
          </a:p>
        </p:txBody>
      </p:sp>
      <p:sp>
        <p:nvSpPr>
          <p:cNvPr id="476" name="Google Shape;476;p38"/>
          <p:cNvSpPr txBox="1"/>
          <p:nvPr/>
        </p:nvSpPr>
        <p:spPr>
          <a:xfrm>
            <a:off x="1114611" y="3814603"/>
            <a:ext cx="81756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456A4"/>
              </a:buClr>
              <a:buSzPts val="2000"/>
              <a:buFont typeface="Arial"/>
              <a:buNone/>
            </a:pPr>
            <a:r>
              <a:rPr b="1" i="0" lang="en-US" sz="2000" u="none" cap="none" strike="noStrike">
                <a:solidFill>
                  <a:srgbClr val="FFFFFF"/>
                </a:solidFill>
                <a:latin typeface="Calibri"/>
                <a:ea typeface="Calibri"/>
                <a:cs typeface="Calibri"/>
                <a:sym typeface="Calibri"/>
              </a:rPr>
              <a:t>Equipped for the Future</a:t>
            </a:r>
            <a:endParaRPr sz="1800">
              <a:solidFill>
                <a:schemeClr val="dk1"/>
              </a:solidFill>
              <a:latin typeface="Calibri"/>
              <a:ea typeface="Calibri"/>
              <a:cs typeface="Calibri"/>
              <a:sym typeface="Calibri"/>
            </a:endParaRPr>
          </a:p>
        </p:txBody>
      </p:sp>
      <p:sp>
        <p:nvSpPr>
          <p:cNvPr id="477" name="Google Shape;477;p38"/>
          <p:cNvSpPr txBox="1"/>
          <p:nvPr/>
        </p:nvSpPr>
        <p:spPr>
          <a:xfrm>
            <a:off x="1114611" y="2794525"/>
            <a:ext cx="81756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456A4"/>
              </a:buClr>
              <a:buSzPts val="2000"/>
              <a:buFont typeface="Arial"/>
              <a:buNone/>
            </a:pPr>
            <a:r>
              <a:rPr b="1" lang="en-US" sz="2000">
                <a:solidFill>
                  <a:schemeClr val="lt1"/>
                </a:solidFill>
                <a:latin typeface="Calibri"/>
                <a:ea typeface="Calibri"/>
                <a:cs typeface="Calibri"/>
                <a:sym typeface="Calibri"/>
              </a:rPr>
              <a:t>Culturally Competent</a:t>
            </a:r>
            <a:endParaRPr sz="1800">
              <a:solidFill>
                <a:schemeClr val="dk1"/>
              </a:solidFill>
              <a:latin typeface="Calibri"/>
              <a:ea typeface="Calibri"/>
              <a:cs typeface="Calibri"/>
              <a:sym typeface="Calibri"/>
            </a:endParaRPr>
          </a:p>
        </p:txBody>
      </p:sp>
      <p:sp>
        <p:nvSpPr>
          <p:cNvPr id="478" name="Google Shape;478;p38"/>
          <p:cNvSpPr txBox="1"/>
          <p:nvPr/>
        </p:nvSpPr>
        <p:spPr>
          <a:xfrm>
            <a:off x="1114611" y="1690021"/>
            <a:ext cx="81756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456A4"/>
              </a:buClr>
              <a:buSzPts val="2000"/>
              <a:buFont typeface="Arial"/>
              <a:buNone/>
            </a:pPr>
            <a:r>
              <a:rPr b="1" lang="en-US" sz="2000">
                <a:solidFill>
                  <a:schemeClr val="lt1"/>
                </a:solidFill>
                <a:latin typeface="Calibri"/>
                <a:ea typeface="Calibri"/>
                <a:cs typeface="Calibri"/>
                <a:sym typeface="Calibri"/>
              </a:rPr>
              <a:t>Academically Prepared</a:t>
            </a:r>
            <a:endParaRPr sz="1800">
              <a:solidFill>
                <a:schemeClr val="dk1"/>
              </a:solidFill>
              <a:latin typeface="Calibri"/>
              <a:ea typeface="Calibri"/>
              <a:cs typeface="Calibri"/>
              <a:sym typeface="Calibri"/>
            </a:endParaRPr>
          </a:p>
        </p:txBody>
      </p:sp>
      <p:sp>
        <p:nvSpPr>
          <p:cNvPr id="479" name="Google Shape;479;p38"/>
          <p:cNvSpPr txBox="1"/>
          <p:nvPr/>
        </p:nvSpPr>
        <p:spPr>
          <a:xfrm>
            <a:off x="894025" y="511760"/>
            <a:ext cx="10026900" cy="646500"/>
          </a:xfrm>
          <a:prstGeom prst="rect">
            <a:avLst/>
          </a:prstGeom>
          <a:noFill/>
          <a:ln>
            <a:noFill/>
          </a:ln>
        </p:spPr>
        <p:txBody>
          <a:bodyPr anchorCtr="0" anchor="t" bIns="45700" lIns="91425" spcFirstLastPara="1" rIns="91425" wrap="square" tIns="45700">
            <a:spAutoFit/>
          </a:bodyPr>
          <a:lstStyle/>
          <a:p>
            <a:pPr indent="0" lvl="0" marL="0" marR="13339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Strategic Priorities</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Photo - Left">
  <p:cSld name="1_Custom Photo - Left">
    <p:spTree>
      <p:nvGrpSpPr>
        <p:cNvPr id="480" name="Shape 480"/>
        <p:cNvGrpSpPr/>
        <p:nvPr/>
      </p:nvGrpSpPr>
      <p:grpSpPr>
        <a:xfrm>
          <a:off x="0" y="0"/>
          <a:ext cx="0" cy="0"/>
          <a:chOff x="0" y="0"/>
          <a:chExt cx="0" cy="0"/>
        </a:xfrm>
      </p:grpSpPr>
      <p:sp>
        <p:nvSpPr>
          <p:cNvPr id="481" name="Google Shape;481;p39"/>
          <p:cNvSpPr/>
          <p:nvPr/>
        </p:nvSpPr>
        <p:spPr>
          <a:xfrm>
            <a:off x="-1" y="0"/>
            <a:ext cx="3703800" cy="6875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39"/>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3" name="Google Shape;483;p39"/>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4" name="Google Shape;484;p39"/>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85" name="Google Shape;485;p39"/>
          <p:cNvPicPr preferRelativeResize="0"/>
          <p:nvPr/>
        </p:nvPicPr>
        <p:blipFill rotWithShape="1">
          <a:blip r:embed="rId2">
            <a:alphaModFix/>
          </a:blip>
          <a:srcRect b="0" l="19410" r="0" t="0"/>
          <a:stretch/>
        </p:blipFill>
        <p:spPr>
          <a:xfrm>
            <a:off x="0" y="688559"/>
            <a:ext cx="3459480" cy="456330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Photo - Left">
  <p:cSld name="2_Custom Photo - Left">
    <p:spTree>
      <p:nvGrpSpPr>
        <p:cNvPr id="486" name="Shape 486"/>
        <p:cNvGrpSpPr/>
        <p:nvPr/>
      </p:nvGrpSpPr>
      <p:grpSpPr>
        <a:xfrm>
          <a:off x="0" y="0"/>
          <a:ext cx="0" cy="0"/>
          <a:chOff x="0" y="0"/>
          <a:chExt cx="0" cy="0"/>
        </a:xfrm>
      </p:grpSpPr>
      <p:sp>
        <p:nvSpPr>
          <p:cNvPr id="487" name="Google Shape;487;p40"/>
          <p:cNvSpPr/>
          <p:nvPr/>
        </p:nvSpPr>
        <p:spPr>
          <a:xfrm>
            <a:off x="0" y="0"/>
            <a:ext cx="3703800" cy="6875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40"/>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9" name="Google Shape;489;p40"/>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0" name="Google Shape;490;p40"/>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91" name="Google Shape;491;p40"/>
          <p:cNvPicPr preferRelativeResize="0"/>
          <p:nvPr/>
        </p:nvPicPr>
        <p:blipFill rotWithShape="1">
          <a:blip r:embed="rId2">
            <a:alphaModFix/>
          </a:blip>
          <a:srcRect b="0" l="12373" r="0" t="0"/>
          <a:stretch/>
        </p:blipFill>
        <p:spPr>
          <a:xfrm>
            <a:off x="0" y="688559"/>
            <a:ext cx="3558312" cy="40607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spTree>
      <p:nvGrpSpPr>
        <p:cNvPr id="28" name="Shape 28"/>
        <p:cNvGrpSpPr/>
        <p:nvPr/>
      </p:nvGrpSpPr>
      <p:grpSpPr>
        <a:xfrm>
          <a:off x="0" y="0"/>
          <a:ext cx="0" cy="0"/>
          <a:chOff x="0" y="0"/>
          <a:chExt cx="0" cy="0"/>
        </a:xfrm>
      </p:grpSpPr>
      <p:sp>
        <p:nvSpPr>
          <p:cNvPr id="29" name="Google Shape;29;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5"/>
          <p:cNvSpPr/>
          <p:nvPr/>
        </p:nvSpPr>
        <p:spPr>
          <a:xfrm>
            <a:off x="0" y="6273225"/>
            <a:ext cx="12202500" cy="5847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31" name="Google Shape;31;p5"/>
          <p:cNvSpPr txBox="1"/>
          <p:nvPr>
            <p:ph idx="10" type="dt"/>
          </p:nvPr>
        </p:nvSpPr>
        <p:spPr>
          <a:xfrm>
            <a:off x="-5244" y="6398747"/>
            <a:ext cx="12202500" cy="3489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type="title"/>
          </p:nvPr>
        </p:nvSpPr>
        <p:spPr>
          <a:xfrm>
            <a:off x="-10632" y="4026087"/>
            <a:ext cx="12202500" cy="1119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b="1" sz="6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1" y="5038726"/>
            <a:ext cx="12202500" cy="5847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0"/>
              </a:spcBef>
              <a:spcAft>
                <a:spcPts val="0"/>
              </a:spcAft>
              <a:buSzPts val="3200"/>
              <a:buNone/>
              <a:defRPr sz="3200">
                <a:solidFill>
                  <a:schemeClr val="dk1"/>
                </a:solidFill>
                <a:latin typeface="Calibri"/>
                <a:ea typeface="Calibri"/>
                <a:cs typeface="Calibri"/>
                <a:sym typeface="Calibri"/>
              </a:defRPr>
            </a:lvl1pPr>
            <a:lvl2pPr indent="-228600" lvl="1" marL="914400" algn="l">
              <a:lnSpc>
                <a:spcPct val="90000"/>
              </a:lnSpc>
              <a:spcBef>
                <a:spcPts val="0"/>
              </a:spcBef>
              <a:spcAft>
                <a:spcPts val="0"/>
              </a:spcAft>
              <a:buSzPts val="2000"/>
              <a:buNone/>
              <a:defRPr sz="2000">
                <a:solidFill>
                  <a:srgbClr val="898EA3"/>
                </a:solidFill>
              </a:defRPr>
            </a:lvl2pPr>
            <a:lvl3pPr indent="-228600" lvl="2" marL="1371600" algn="l">
              <a:lnSpc>
                <a:spcPct val="90000"/>
              </a:lnSpc>
              <a:spcBef>
                <a:spcPts val="0"/>
              </a:spcBef>
              <a:spcAft>
                <a:spcPts val="0"/>
              </a:spcAft>
              <a:buSzPts val="1800"/>
              <a:buNone/>
              <a:defRPr sz="1800">
                <a:solidFill>
                  <a:srgbClr val="898EA3"/>
                </a:solidFill>
              </a:defRPr>
            </a:lvl3pPr>
            <a:lvl4pPr indent="-228600" lvl="3" marL="1828800" algn="l">
              <a:lnSpc>
                <a:spcPct val="90000"/>
              </a:lnSpc>
              <a:spcBef>
                <a:spcPts val="0"/>
              </a:spcBef>
              <a:spcAft>
                <a:spcPts val="0"/>
              </a:spcAft>
              <a:buSzPts val="1600"/>
              <a:buNone/>
              <a:defRPr sz="1600">
                <a:solidFill>
                  <a:srgbClr val="898EA3"/>
                </a:solidFill>
              </a:defRPr>
            </a:lvl4pPr>
            <a:lvl5pPr indent="-228600" lvl="4" marL="2286000" algn="l">
              <a:lnSpc>
                <a:spcPct val="90000"/>
              </a:lnSpc>
              <a:spcBef>
                <a:spcPts val="0"/>
              </a:spcBef>
              <a:spcAft>
                <a:spcPts val="0"/>
              </a:spcAft>
              <a:buSzPts val="1600"/>
              <a:buNone/>
              <a:defRPr sz="1600">
                <a:solidFill>
                  <a:srgbClr val="898EA3"/>
                </a:solidFill>
              </a:defRPr>
            </a:lvl5pPr>
            <a:lvl6pPr indent="-228600" lvl="5" marL="2743200" algn="l">
              <a:lnSpc>
                <a:spcPct val="90000"/>
              </a:lnSpc>
              <a:spcBef>
                <a:spcPts val="500"/>
              </a:spcBef>
              <a:spcAft>
                <a:spcPts val="0"/>
              </a:spcAft>
              <a:buClr>
                <a:srgbClr val="898EA3"/>
              </a:buClr>
              <a:buSzPts val="1600"/>
              <a:buNone/>
              <a:defRPr sz="1600">
                <a:solidFill>
                  <a:srgbClr val="898EA3"/>
                </a:solidFill>
              </a:defRPr>
            </a:lvl6pPr>
            <a:lvl7pPr indent="-228600" lvl="6" marL="3200400" algn="l">
              <a:lnSpc>
                <a:spcPct val="90000"/>
              </a:lnSpc>
              <a:spcBef>
                <a:spcPts val="500"/>
              </a:spcBef>
              <a:spcAft>
                <a:spcPts val="0"/>
              </a:spcAft>
              <a:buClr>
                <a:srgbClr val="898EA3"/>
              </a:buClr>
              <a:buSzPts val="1600"/>
              <a:buNone/>
              <a:defRPr sz="1600">
                <a:solidFill>
                  <a:srgbClr val="898EA3"/>
                </a:solidFill>
              </a:defRPr>
            </a:lvl7pPr>
            <a:lvl8pPr indent="-228600" lvl="7" marL="3657600" algn="l">
              <a:lnSpc>
                <a:spcPct val="90000"/>
              </a:lnSpc>
              <a:spcBef>
                <a:spcPts val="500"/>
              </a:spcBef>
              <a:spcAft>
                <a:spcPts val="0"/>
              </a:spcAft>
              <a:buClr>
                <a:srgbClr val="898EA3"/>
              </a:buClr>
              <a:buSzPts val="1600"/>
              <a:buNone/>
              <a:defRPr sz="1600">
                <a:solidFill>
                  <a:srgbClr val="898EA3"/>
                </a:solidFill>
              </a:defRPr>
            </a:lvl8pPr>
            <a:lvl9pPr indent="-228600" lvl="8" marL="4114800" algn="l">
              <a:lnSpc>
                <a:spcPct val="90000"/>
              </a:lnSpc>
              <a:spcBef>
                <a:spcPts val="500"/>
              </a:spcBef>
              <a:spcAft>
                <a:spcPts val="0"/>
              </a:spcAft>
              <a:buClr>
                <a:srgbClr val="898EA3"/>
              </a:buClr>
              <a:buSzPts val="1600"/>
              <a:buNone/>
              <a:defRPr sz="1600">
                <a:solidFill>
                  <a:srgbClr val="898EA3"/>
                </a:solidFill>
              </a:defRPr>
            </a:lvl9pPr>
          </a:lstStyle>
          <a:p/>
        </p:txBody>
      </p:sp>
      <p:pic>
        <p:nvPicPr>
          <p:cNvPr id="34" name="Google Shape;34;p5"/>
          <p:cNvPicPr preferRelativeResize="0"/>
          <p:nvPr/>
        </p:nvPicPr>
        <p:blipFill rotWithShape="1">
          <a:blip r:embed="rId2">
            <a:alphaModFix/>
          </a:blip>
          <a:srcRect b="0" l="0" r="0" t="0"/>
          <a:stretch/>
        </p:blipFill>
        <p:spPr>
          <a:xfrm>
            <a:off x="4528821" y="549756"/>
            <a:ext cx="3134356" cy="313435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Photo - Left">
  <p:cSld name="3_Custom Photo - Left">
    <p:spTree>
      <p:nvGrpSpPr>
        <p:cNvPr id="492" name="Shape 492"/>
        <p:cNvGrpSpPr/>
        <p:nvPr/>
      </p:nvGrpSpPr>
      <p:grpSpPr>
        <a:xfrm>
          <a:off x="0" y="0"/>
          <a:ext cx="0" cy="0"/>
          <a:chOff x="0" y="0"/>
          <a:chExt cx="0" cy="0"/>
        </a:xfrm>
      </p:grpSpPr>
      <p:sp>
        <p:nvSpPr>
          <p:cNvPr id="493" name="Google Shape;493;p41"/>
          <p:cNvSpPr/>
          <p:nvPr/>
        </p:nvSpPr>
        <p:spPr>
          <a:xfrm>
            <a:off x="-3" y="1"/>
            <a:ext cx="3703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41"/>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5" name="Google Shape;495;p41"/>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6" name="Google Shape;496;p41"/>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97" name="Google Shape;497;p41"/>
          <p:cNvPicPr preferRelativeResize="0"/>
          <p:nvPr/>
        </p:nvPicPr>
        <p:blipFill rotWithShape="1">
          <a:blip r:embed="rId2">
            <a:alphaModFix/>
          </a:blip>
          <a:srcRect b="0" l="10800" r="0" t="0"/>
          <a:stretch/>
        </p:blipFill>
        <p:spPr>
          <a:xfrm>
            <a:off x="-3" y="688559"/>
            <a:ext cx="3436854" cy="385296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Photo - Left">
  <p:cSld name="4_Custom Photo - Left">
    <p:spTree>
      <p:nvGrpSpPr>
        <p:cNvPr id="498" name="Shape 498"/>
        <p:cNvGrpSpPr/>
        <p:nvPr/>
      </p:nvGrpSpPr>
      <p:grpSpPr>
        <a:xfrm>
          <a:off x="0" y="0"/>
          <a:ext cx="0" cy="0"/>
          <a:chOff x="0" y="0"/>
          <a:chExt cx="0" cy="0"/>
        </a:xfrm>
      </p:grpSpPr>
      <p:sp>
        <p:nvSpPr>
          <p:cNvPr id="499" name="Google Shape;499;p42"/>
          <p:cNvSpPr/>
          <p:nvPr/>
        </p:nvSpPr>
        <p:spPr>
          <a:xfrm>
            <a:off x="-4" y="-17178"/>
            <a:ext cx="3703800" cy="6875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42"/>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1" name="Google Shape;501;p42"/>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2" name="Google Shape;502;p42"/>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03" name="Google Shape;503;p42"/>
          <p:cNvPicPr preferRelativeResize="0"/>
          <p:nvPr/>
        </p:nvPicPr>
        <p:blipFill rotWithShape="1">
          <a:blip r:embed="rId2">
            <a:alphaModFix/>
          </a:blip>
          <a:srcRect b="0" l="5025" r="0" t="0"/>
          <a:stretch/>
        </p:blipFill>
        <p:spPr>
          <a:xfrm>
            <a:off x="-4" y="688559"/>
            <a:ext cx="3517673" cy="376257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Photo - Left">
  <p:cSld name="5_Custom Photo - Left">
    <p:spTree>
      <p:nvGrpSpPr>
        <p:cNvPr id="504" name="Shape 504"/>
        <p:cNvGrpSpPr/>
        <p:nvPr/>
      </p:nvGrpSpPr>
      <p:grpSpPr>
        <a:xfrm>
          <a:off x="0" y="0"/>
          <a:ext cx="0" cy="0"/>
          <a:chOff x="0" y="0"/>
          <a:chExt cx="0" cy="0"/>
        </a:xfrm>
      </p:grpSpPr>
      <p:sp>
        <p:nvSpPr>
          <p:cNvPr id="505" name="Google Shape;505;p43"/>
          <p:cNvSpPr/>
          <p:nvPr/>
        </p:nvSpPr>
        <p:spPr>
          <a:xfrm>
            <a:off x="0" y="0"/>
            <a:ext cx="37038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43"/>
          <p:cNvSpPr txBox="1"/>
          <p:nvPr>
            <p:ph idx="1" type="body"/>
          </p:nvPr>
        </p:nvSpPr>
        <p:spPr>
          <a:xfrm>
            <a:off x="4206240" y="1641059"/>
            <a:ext cx="7341000" cy="450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7" name="Google Shape;507;p43"/>
          <p:cNvSpPr txBox="1"/>
          <p:nvPr>
            <p:ph type="title"/>
          </p:nvPr>
        </p:nvSpPr>
        <p:spPr>
          <a:xfrm>
            <a:off x="4206240" y="688559"/>
            <a:ext cx="6400800" cy="905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43"/>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Calibri"/>
                <a:ea typeface="Calibri"/>
                <a:cs typeface="Calibri"/>
                <a:sym typeface="Calibri"/>
              </a:defRPr>
            </a:lvl1pPr>
            <a:lvl2pPr indent="0" lvl="1" marL="0" algn="r">
              <a:spcBef>
                <a:spcPts val="0"/>
              </a:spcBef>
              <a:buNone/>
              <a:defRPr sz="1200">
                <a:solidFill>
                  <a:schemeClr val="dk1"/>
                </a:solidFill>
                <a:latin typeface="Calibri"/>
                <a:ea typeface="Calibri"/>
                <a:cs typeface="Calibri"/>
                <a:sym typeface="Calibri"/>
              </a:defRPr>
            </a:lvl2pPr>
            <a:lvl3pPr indent="0" lvl="2" marL="0" algn="r">
              <a:spcBef>
                <a:spcPts val="0"/>
              </a:spcBef>
              <a:buNone/>
              <a:defRPr sz="1200">
                <a:solidFill>
                  <a:schemeClr val="dk1"/>
                </a:solidFill>
                <a:latin typeface="Calibri"/>
                <a:ea typeface="Calibri"/>
                <a:cs typeface="Calibri"/>
                <a:sym typeface="Calibri"/>
              </a:defRPr>
            </a:lvl3pPr>
            <a:lvl4pPr indent="0" lvl="3" marL="0" algn="r">
              <a:spcBef>
                <a:spcPts val="0"/>
              </a:spcBef>
              <a:buNone/>
              <a:defRPr sz="1200">
                <a:solidFill>
                  <a:schemeClr val="dk1"/>
                </a:solidFill>
                <a:latin typeface="Calibri"/>
                <a:ea typeface="Calibri"/>
                <a:cs typeface="Calibri"/>
                <a:sym typeface="Calibri"/>
              </a:defRPr>
            </a:lvl4pPr>
            <a:lvl5pPr indent="0" lvl="4" marL="0" algn="r">
              <a:spcBef>
                <a:spcPts val="0"/>
              </a:spcBef>
              <a:buNone/>
              <a:defRPr sz="1200">
                <a:solidFill>
                  <a:schemeClr val="dk1"/>
                </a:solidFill>
                <a:latin typeface="Calibri"/>
                <a:ea typeface="Calibri"/>
                <a:cs typeface="Calibri"/>
                <a:sym typeface="Calibri"/>
              </a:defRPr>
            </a:lvl5pPr>
            <a:lvl6pPr indent="0" lvl="5" marL="0" algn="r">
              <a:spcBef>
                <a:spcPts val="0"/>
              </a:spcBef>
              <a:buNone/>
              <a:defRPr sz="1200">
                <a:solidFill>
                  <a:schemeClr val="dk1"/>
                </a:solidFill>
                <a:latin typeface="Calibri"/>
                <a:ea typeface="Calibri"/>
                <a:cs typeface="Calibri"/>
                <a:sym typeface="Calibri"/>
              </a:defRPr>
            </a:lvl6pPr>
            <a:lvl7pPr indent="0" lvl="6" marL="0" algn="r">
              <a:spcBef>
                <a:spcPts val="0"/>
              </a:spcBef>
              <a:buNone/>
              <a:defRPr sz="1200">
                <a:solidFill>
                  <a:schemeClr val="dk1"/>
                </a:solidFill>
                <a:latin typeface="Calibri"/>
                <a:ea typeface="Calibri"/>
                <a:cs typeface="Calibri"/>
                <a:sym typeface="Calibri"/>
              </a:defRPr>
            </a:lvl7pPr>
            <a:lvl8pPr indent="0" lvl="7" marL="0" algn="r">
              <a:spcBef>
                <a:spcPts val="0"/>
              </a:spcBef>
              <a:buNone/>
              <a:defRPr sz="1200">
                <a:solidFill>
                  <a:schemeClr val="dk1"/>
                </a:solidFill>
                <a:latin typeface="Calibri"/>
                <a:ea typeface="Calibri"/>
                <a:cs typeface="Calibri"/>
                <a:sym typeface="Calibri"/>
              </a:defRPr>
            </a:lvl8pPr>
            <a:lvl9pPr indent="0" lvl="8" marL="0" algn="r">
              <a:spcBef>
                <a:spcPts val="0"/>
              </a:spcBef>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09" name="Google Shape;509;p43"/>
          <p:cNvPicPr preferRelativeResize="0"/>
          <p:nvPr/>
        </p:nvPicPr>
        <p:blipFill rotWithShape="1">
          <a:blip r:embed="rId2">
            <a:alphaModFix/>
          </a:blip>
          <a:srcRect b="0" l="19382" r="0" t="0"/>
          <a:stretch/>
        </p:blipFill>
        <p:spPr>
          <a:xfrm>
            <a:off x="0" y="688559"/>
            <a:ext cx="3411266" cy="368539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rait of a Graduate - Columns 1">
  <p:cSld name="Portrait of a Graduate - Columns_1">
    <p:spTree>
      <p:nvGrpSpPr>
        <p:cNvPr id="510" name="Shape 510"/>
        <p:cNvGrpSpPr/>
        <p:nvPr/>
      </p:nvGrpSpPr>
      <p:grpSpPr>
        <a:xfrm>
          <a:off x="0" y="0"/>
          <a:ext cx="0" cy="0"/>
          <a:chOff x="0" y="0"/>
          <a:chExt cx="0" cy="0"/>
        </a:xfrm>
      </p:grpSpPr>
      <p:sp>
        <p:nvSpPr>
          <p:cNvPr id="511" name="Google Shape;511;p44"/>
          <p:cNvSpPr/>
          <p:nvPr/>
        </p:nvSpPr>
        <p:spPr>
          <a:xfrm>
            <a:off x="0" y="3484278"/>
            <a:ext cx="2441400" cy="3390900"/>
          </a:xfrm>
          <a:prstGeom prst="rect">
            <a:avLst/>
          </a:prstGeom>
          <a:gradFill>
            <a:gsLst>
              <a:gs pos="0">
                <a:schemeClr val="accent4"/>
              </a:gs>
              <a:gs pos="100000">
                <a:srgbClr val="87120A"/>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44"/>
          <p:cNvSpPr/>
          <p:nvPr/>
        </p:nvSpPr>
        <p:spPr>
          <a:xfrm>
            <a:off x="4872972" y="3484278"/>
            <a:ext cx="2441400" cy="3390900"/>
          </a:xfrm>
          <a:prstGeom prst="rect">
            <a:avLst/>
          </a:prstGeom>
          <a:gradFill>
            <a:gsLst>
              <a:gs pos="0">
                <a:schemeClr val="accent1"/>
              </a:gs>
              <a:gs pos="100000">
                <a:srgbClr val="0F5F64"/>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44"/>
          <p:cNvSpPr/>
          <p:nvPr/>
        </p:nvSpPr>
        <p:spPr>
          <a:xfrm>
            <a:off x="2438400" y="3484278"/>
            <a:ext cx="2441400" cy="3390900"/>
          </a:xfrm>
          <a:prstGeom prst="rect">
            <a:avLst/>
          </a:prstGeom>
          <a:gradFill>
            <a:gsLst>
              <a:gs pos="0">
                <a:schemeClr val="accent2"/>
              </a:gs>
              <a:gs pos="100000">
                <a:srgbClr val="894D07"/>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44"/>
          <p:cNvSpPr/>
          <p:nvPr/>
        </p:nvSpPr>
        <p:spPr>
          <a:xfrm>
            <a:off x="7303743" y="3484278"/>
            <a:ext cx="2441400" cy="3390900"/>
          </a:xfrm>
          <a:prstGeom prst="rect">
            <a:avLst/>
          </a:prstGeom>
          <a:gradFill>
            <a:gsLst>
              <a:gs pos="0">
                <a:schemeClr val="accent3"/>
              </a:gs>
              <a:gs pos="100000">
                <a:srgbClr val="2C5E46"/>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44"/>
          <p:cNvSpPr/>
          <p:nvPr/>
        </p:nvSpPr>
        <p:spPr>
          <a:xfrm>
            <a:off x="9711708" y="3484278"/>
            <a:ext cx="2479500" cy="3390900"/>
          </a:xfrm>
          <a:prstGeom prst="rect">
            <a:avLst/>
          </a:prstGeom>
          <a:gradFill>
            <a:gsLst>
              <a:gs pos="0">
                <a:srgbClr val="F4CD3B"/>
              </a:gs>
              <a:gs pos="100000">
                <a:srgbClr val="DBB011"/>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16" name="Google Shape;516;p44"/>
          <p:cNvPicPr preferRelativeResize="0"/>
          <p:nvPr/>
        </p:nvPicPr>
        <p:blipFill rotWithShape="1">
          <a:blip r:embed="rId2">
            <a:alphaModFix/>
          </a:blip>
          <a:srcRect b="0" l="0" r="0" t="0"/>
          <a:stretch/>
        </p:blipFill>
        <p:spPr>
          <a:xfrm>
            <a:off x="537147" y="1784957"/>
            <a:ext cx="1347116" cy="1325562"/>
          </a:xfrm>
          <a:prstGeom prst="rect">
            <a:avLst/>
          </a:prstGeom>
          <a:noFill/>
          <a:ln>
            <a:noFill/>
          </a:ln>
        </p:spPr>
      </p:pic>
      <p:pic>
        <p:nvPicPr>
          <p:cNvPr id="517" name="Google Shape;517;p44"/>
          <p:cNvPicPr preferRelativeResize="0"/>
          <p:nvPr/>
        </p:nvPicPr>
        <p:blipFill rotWithShape="1">
          <a:blip r:embed="rId3">
            <a:alphaModFix/>
          </a:blip>
          <a:srcRect b="0" l="0" r="0" t="0"/>
          <a:stretch/>
        </p:blipFill>
        <p:spPr>
          <a:xfrm>
            <a:off x="2993136" y="1939283"/>
            <a:ext cx="1260901" cy="1131577"/>
          </a:xfrm>
          <a:prstGeom prst="rect">
            <a:avLst/>
          </a:prstGeom>
          <a:noFill/>
          <a:ln>
            <a:noFill/>
          </a:ln>
        </p:spPr>
      </p:pic>
      <p:pic>
        <p:nvPicPr>
          <p:cNvPr id="518" name="Google Shape;518;p44"/>
          <p:cNvPicPr preferRelativeResize="0"/>
          <p:nvPr/>
        </p:nvPicPr>
        <p:blipFill rotWithShape="1">
          <a:blip r:embed="rId4">
            <a:alphaModFix/>
          </a:blip>
          <a:srcRect b="0" l="0" r="0" t="0"/>
          <a:stretch/>
        </p:blipFill>
        <p:spPr>
          <a:xfrm>
            <a:off x="7789008" y="1709518"/>
            <a:ext cx="1379447" cy="1379447"/>
          </a:xfrm>
          <a:prstGeom prst="rect">
            <a:avLst/>
          </a:prstGeom>
          <a:noFill/>
          <a:ln>
            <a:noFill/>
          </a:ln>
        </p:spPr>
      </p:pic>
      <p:pic>
        <p:nvPicPr>
          <p:cNvPr id="519" name="Google Shape;519;p44"/>
          <p:cNvPicPr preferRelativeResize="0"/>
          <p:nvPr/>
        </p:nvPicPr>
        <p:blipFill rotWithShape="1">
          <a:blip r:embed="rId5">
            <a:alphaModFix/>
          </a:blip>
          <a:srcRect b="0" l="0" r="0" t="0"/>
          <a:stretch/>
        </p:blipFill>
        <p:spPr>
          <a:xfrm>
            <a:off x="10245587" y="1687965"/>
            <a:ext cx="1422555" cy="1422555"/>
          </a:xfrm>
          <a:prstGeom prst="rect">
            <a:avLst/>
          </a:prstGeom>
          <a:noFill/>
          <a:ln>
            <a:noFill/>
          </a:ln>
        </p:spPr>
      </p:pic>
      <p:sp>
        <p:nvSpPr>
          <p:cNvPr id="520" name="Google Shape;520;p44"/>
          <p:cNvSpPr/>
          <p:nvPr/>
        </p:nvSpPr>
        <p:spPr>
          <a:xfrm rot="10800000">
            <a:off x="896740"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44"/>
          <p:cNvSpPr/>
          <p:nvPr/>
        </p:nvSpPr>
        <p:spPr>
          <a:xfrm rot="10800000">
            <a:off x="3341744"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44"/>
          <p:cNvSpPr/>
          <p:nvPr/>
        </p:nvSpPr>
        <p:spPr>
          <a:xfrm rot="10800000">
            <a:off x="5768460" y="34319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44"/>
          <p:cNvSpPr/>
          <p:nvPr/>
        </p:nvSpPr>
        <p:spPr>
          <a:xfrm rot="10800000">
            <a:off x="81855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44"/>
          <p:cNvSpPr/>
          <p:nvPr/>
        </p:nvSpPr>
        <p:spPr>
          <a:xfrm rot="10800000">
            <a:off x="106420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25" name="Google Shape;525;p44"/>
          <p:cNvPicPr preferRelativeResize="0"/>
          <p:nvPr/>
        </p:nvPicPr>
        <p:blipFill rotWithShape="1">
          <a:blip r:embed="rId6">
            <a:alphaModFix/>
          </a:blip>
          <a:srcRect b="0" l="0" r="0" t="0"/>
          <a:stretch/>
        </p:blipFill>
        <p:spPr>
          <a:xfrm>
            <a:off x="5354306" y="1736511"/>
            <a:ext cx="1497995" cy="1379447"/>
          </a:xfrm>
          <a:prstGeom prst="rect">
            <a:avLst/>
          </a:prstGeom>
          <a:noFill/>
          <a:ln>
            <a:noFill/>
          </a:ln>
        </p:spPr>
      </p:pic>
      <p:sp>
        <p:nvSpPr>
          <p:cNvPr id="526" name="Google Shape;526;p44"/>
          <p:cNvSpPr txBox="1"/>
          <p:nvPr>
            <p:ph type="title"/>
          </p:nvPr>
        </p:nvSpPr>
        <p:spPr>
          <a:xfrm>
            <a:off x="855979" y="367583"/>
            <a:ext cx="9903600" cy="9054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rtl="0">
              <a:spcBef>
                <a:spcPts val="8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7" name="Google Shape;527;p44"/>
          <p:cNvSpPr txBox="1"/>
          <p:nvPr/>
        </p:nvSpPr>
        <p:spPr>
          <a:xfrm>
            <a:off x="137160" y="4306137"/>
            <a:ext cx="21792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STUDENT </a:t>
            </a:r>
            <a:endParaRPr/>
          </a:p>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ACHIEVEMENT</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Improve student achievement through rigorous curriculum and instruction providing students with evidence-based educational experiences that not only engage but also excite, prepare, and support students.</a:t>
            </a:r>
            <a:endParaRPr/>
          </a:p>
        </p:txBody>
      </p:sp>
      <p:sp>
        <p:nvSpPr>
          <p:cNvPr id="528" name="Google Shape;528;p44"/>
          <p:cNvSpPr txBox="1"/>
          <p:nvPr/>
        </p:nvSpPr>
        <p:spPr>
          <a:xfrm>
            <a:off x="2503423" y="4304434"/>
            <a:ext cx="22986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DIVERSITY, EQUITY, INCLUSION, AND BELONGING</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Foster and instill a culture of diversity, equity, inclusion, and belonging across the district and address opportunity gaps.</a:t>
            </a:r>
            <a:endParaRPr/>
          </a:p>
        </p:txBody>
      </p:sp>
      <p:sp>
        <p:nvSpPr>
          <p:cNvPr id="529" name="Google Shape;529;p44"/>
          <p:cNvSpPr txBox="1"/>
          <p:nvPr/>
        </p:nvSpPr>
        <p:spPr>
          <a:xfrm>
            <a:off x="4877967" y="4304434"/>
            <a:ext cx="24414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HIGHLY EFFECTIVE, CULTURALLY RESPONSIVE WORKFORCE</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Hire, support, and retain a highly effective, culturally responsive and diverse workforce.</a:t>
            </a:r>
            <a:endParaRPr/>
          </a:p>
        </p:txBody>
      </p:sp>
      <p:sp>
        <p:nvSpPr>
          <p:cNvPr id="530" name="Google Shape;530;p44"/>
          <p:cNvSpPr txBox="1"/>
          <p:nvPr/>
        </p:nvSpPr>
        <p:spPr>
          <a:xfrm>
            <a:off x="7472195" y="4304434"/>
            <a:ext cx="20985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OUTREACH AND ENGAGEMENT</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Effectively engage students, employees, families, and community members to improve opportunities and outcomes for all students.</a:t>
            </a:r>
            <a:endParaRPr/>
          </a:p>
        </p:txBody>
      </p:sp>
      <p:sp>
        <p:nvSpPr>
          <p:cNvPr id="531" name="Google Shape;531;p44"/>
          <p:cNvSpPr txBox="1"/>
          <p:nvPr/>
        </p:nvSpPr>
        <p:spPr>
          <a:xfrm>
            <a:off x="9925987" y="4304434"/>
            <a:ext cx="20985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ORGANIZATIONAL HEALTH AND EFFECTIVENESS</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Foster a culture of continuous improvement to maximize organizational effectiveness and efficiency, support the well-being of our team members, and provide formal recognition of their efforts.</a:t>
            </a:r>
            <a:endParaRPr/>
          </a:p>
        </p:txBody>
      </p:sp>
      <p:sp>
        <p:nvSpPr>
          <p:cNvPr id="532" name="Google Shape;532;p44"/>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200">
                <a:solidFill>
                  <a:schemeClr val="lt1"/>
                </a:solidFill>
                <a:latin typeface="Calibri"/>
                <a:ea typeface="Calibri"/>
                <a:cs typeface="Calibri"/>
                <a:sym typeface="Calibri"/>
              </a:defRPr>
            </a:lvl1pPr>
            <a:lvl2pPr indent="0" lvl="1" marL="0" rtl="0" algn="r">
              <a:spcBef>
                <a:spcPts val="0"/>
              </a:spcBef>
              <a:buNone/>
              <a:defRPr sz="1200">
                <a:solidFill>
                  <a:schemeClr val="lt1"/>
                </a:solidFill>
                <a:latin typeface="Calibri"/>
                <a:ea typeface="Calibri"/>
                <a:cs typeface="Calibri"/>
                <a:sym typeface="Calibri"/>
              </a:defRPr>
            </a:lvl2pPr>
            <a:lvl3pPr indent="0" lvl="2" marL="0" rtl="0" algn="r">
              <a:spcBef>
                <a:spcPts val="0"/>
              </a:spcBef>
              <a:buNone/>
              <a:defRPr sz="1200">
                <a:solidFill>
                  <a:schemeClr val="lt1"/>
                </a:solidFill>
                <a:latin typeface="Calibri"/>
                <a:ea typeface="Calibri"/>
                <a:cs typeface="Calibri"/>
                <a:sym typeface="Calibri"/>
              </a:defRPr>
            </a:lvl3pPr>
            <a:lvl4pPr indent="0" lvl="3" marL="0" rtl="0" algn="r">
              <a:spcBef>
                <a:spcPts val="0"/>
              </a:spcBef>
              <a:buNone/>
              <a:defRPr sz="1200">
                <a:solidFill>
                  <a:schemeClr val="lt1"/>
                </a:solidFill>
                <a:latin typeface="Calibri"/>
                <a:ea typeface="Calibri"/>
                <a:cs typeface="Calibri"/>
                <a:sym typeface="Calibri"/>
              </a:defRPr>
            </a:lvl4pPr>
            <a:lvl5pPr indent="0" lvl="4" marL="0" rtl="0" algn="r">
              <a:spcBef>
                <a:spcPts val="0"/>
              </a:spcBef>
              <a:buNone/>
              <a:defRPr sz="1200">
                <a:solidFill>
                  <a:schemeClr val="lt1"/>
                </a:solidFill>
                <a:latin typeface="Calibri"/>
                <a:ea typeface="Calibri"/>
                <a:cs typeface="Calibri"/>
                <a:sym typeface="Calibri"/>
              </a:defRPr>
            </a:lvl5pPr>
            <a:lvl6pPr indent="0" lvl="5" marL="0" rtl="0" algn="r">
              <a:spcBef>
                <a:spcPts val="0"/>
              </a:spcBef>
              <a:buNone/>
              <a:defRPr sz="1200">
                <a:solidFill>
                  <a:schemeClr val="lt1"/>
                </a:solidFill>
                <a:latin typeface="Calibri"/>
                <a:ea typeface="Calibri"/>
                <a:cs typeface="Calibri"/>
                <a:sym typeface="Calibri"/>
              </a:defRPr>
            </a:lvl6pPr>
            <a:lvl7pPr indent="0" lvl="6" marL="0" rtl="0" algn="r">
              <a:spcBef>
                <a:spcPts val="0"/>
              </a:spcBef>
              <a:buNone/>
              <a:defRPr sz="1200">
                <a:solidFill>
                  <a:schemeClr val="lt1"/>
                </a:solidFill>
                <a:latin typeface="Calibri"/>
                <a:ea typeface="Calibri"/>
                <a:cs typeface="Calibri"/>
                <a:sym typeface="Calibri"/>
              </a:defRPr>
            </a:lvl7pPr>
            <a:lvl8pPr indent="0" lvl="7" marL="0" rtl="0" algn="r">
              <a:spcBef>
                <a:spcPts val="0"/>
              </a:spcBef>
              <a:buNone/>
              <a:defRPr sz="1200">
                <a:solidFill>
                  <a:schemeClr val="lt1"/>
                </a:solidFill>
                <a:latin typeface="Calibri"/>
                <a:ea typeface="Calibri"/>
                <a:cs typeface="Calibri"/>
                <a:sym typeface="Calibri"/>
              </a:defRPr>
            </a:lvl8pPr>
            <a:lvl9pPr indent="0" lvl="8" marL="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rait of a Graduate - Columns 2">
  <p:cSld name="Portrait of a Graduate - Columns_2">
    <p:spTree>
      <p:nvGrpSpPr>
        <p:cNvPr id="533" name="Shape 533"/>
        <p:cNvGrpSpPr/>
        <p:nvPr/>
      </p:nvGrpSpPr>
      <p:grpSpPr>
        <a:xfrm>
          <a:off x="0" y="0"/>
          <a:ext cx="0" cy="0"/>
          <a:chOff x="0" y="0"/>
          <a:chExt cx="0" cy="0"/>
        </a:xfrm>
      </p:grpSpPr>
      <p:sp>
        <p:nvSpPr>
          <p:cNvPr id="534" name="Google Shape;534;p45"/>
          <p:cNvSpPr/>
          <p:nvPr/>
        </p:nvSpPr>
        <p:spPr>
          <a:xfrm>
            <a:off x="0" y="3484278"/>
            <a:ext cx="2441400" cy="3390900"/>
          </a:xfrm>
          <a:prstGeom prst="rect">
            <a:avLst/>
          </a:prstGeom>
          <a:gradFill>
            <a:gsLst>
              <a:gs pos="0">
                <a:schemeClr val="accent4"/>
              </a:gs>
              <a:gs pos="100000">
                <a:srgbClr val="87120A"/>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45"/>
          <p:cNvSpPr/>
          <p:nvPr/>
        </p:nvSpPr>
        <p:spPr>
          <a:xfrm>
            <a:off x="4872972" y="3484278"/>
            <a:ext cx="2441400" cy="3390900"/>
          </a:xfrm>
          <a:prstGeom prst="rect">
            <a:avLst/>
          </a:prstGeom>
          <a:gradFill>
            <a:gsLst>
              <a:gs pos="0">
                <a:schemeClr val="accent1"/>
              </a:gs>
              <a:gs pos="100000">
                <a:srgbClr val="0F5F64"/>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45"/>
          <p:cNvSpPr/>
          <p:nvPr/>
        </p:nvSpPr>
        <p:spPr>
          <a:xfrm>
            <a:off x="2438400" y="3484278"/>
            <a:ext cx="2441400" cy="3390900"/>
          </a:xfrm>
          <a:prstGeom prst="rect">
            <a:avLst/>
          </a:prstGeom>
          <a:gradFill>
            <a:gsLst>
              <a:gs pos="0">
                <a:schemeClr val="accent2"/>
              </a:gs>
              <a:gs pos="100000">
                <a:srgbClr val="894D07"/>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45"/>
          <p:cNvSpPr/>
          <p:nvPr/>
        </p:nvSpPr>
        <p:spPr>
          <a:xfrm>
            <a:off x="7303743" y="3484278"/>
            <a:ext cx="2441400" cy="3390900"/>
          </a:xfrm>
          <a:prstGeom prst="rect">
            <a:avLst/>
          </a:prstGeom>
          <a:gradFill>
            <a:gsLst>
              <a:gs pos="0">
                <a:schemeClr val="accent3"/>
              </a:gs>
              <a:gs pos="100000">
                <a:srgbClr val="2C5E46"/>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45"/>
          <p:cNvSpPr/>
          <p:nvPr/>
        </p:nvSpPr>
        <p:spPr>
          <a:xfrm>
            <a:off x="9711708" y="3484278"/>
            <a:ext cx="2479500" cy="3390900"/>
          </a:xfrm>
          <a:prstGeom prst="rect">
            <a:avLst/>
          </a:prstGeom>
          <a:gradFill>
            <a:gsLst>
              <a:gs pos="0">
                <a:srgbClr val="F4CD3B"/>
              </a:gs>
              <a:gs pos="100000">
                <a:srgbClr val="DBB011"/>
              </a:gs>
            </a:gsLst>
            <a:lin ang="1890004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39" name="Google Shape;539;p45"/>
          <p:cNvPicPr preferRelativeResize="0"/>
          <p:nvPr/>
        </p:nvPicPr>
        <p:blipFill rotWithShape="1">
          <a:blip r:embed="rId2">
            <a:alphaModFix/>
          </a:blip>
          <a:srcRect b="0" l="0" r="0" t="0"/>
          <a:stretch/>
        </p:blipFill>
        <p:spPr>
          <a:xfrm>
            <a:off x="537147" y="1784957"/>
            <a:ext cx="1347116" cy="1325562"/>
          </a:xfrm>
          <a:prstGeom prst="rect">
            <a:avLst/>
          </a:prstGeom>
          <a:noFill/>
          <a:ln>
            <a:noFill/>
          </a:ln>
        </p:spPr>
      </p:pic>
      <p:pic>
        <p:nvPicPr>
          <p:cNvPr id="540" name="Google Shape;540;p45"/>
          <p:cNvPicPr preferRelativeResize="0"/>
          <p:nvPr/>
        </p:nvPicPr>
        <p:blipFill rotWithShape="1">
          <a:blip r:embed="rId3">
            <a:alphaModFix/>
          </a:blip>
          <a:srcRect b="0" l="0" r="0" t="0"/>
          <a:stretch/>
        </p:blipFill>
        <p:spPr>
          <a:xfrm>
            <a:off x="2993136" y="1939283"/>
            <a:ext cx="1260901" cy="1131577"/>
          </a:xfrm>
          <a:prstGeom prst="rect">
            <a:avLst/>
          </a:prstGeom>
          <a:noFill/>
          <a:ln>
            <a:noFill/>
          </a:ln>
        </p:spPr>
      </p:pic>
      <p:pic>
        <p:nvPicPr>
          <p:cNvPr id="541" name="Google Shape;541;p45"/>
          <p:cNvPicPr preferRelativeResize="0"/>
          <p:nvPr/>
        </p:nvPicPr>
        <p:blipFill rotWithShape="1">
          <a:blip r:embed="rId4">
            <a:alphaModFix/>
          </a:blip>
          <a:srcRect b="0" l="0" r="0" t="0"/>
          <a:stretch/>
        </p:blipFill>
        <p:spPr>
          <a:xfrm>
            <a:off x="7789008" y="1709518"/>
            <a:ext cx="1379447" cy="1379447"/>
          </a:xfrm>
          <a:prstGeom prst="rect">
            <a:avLst/>
          </a:prstGeom>
          <a:noFill/>
          <a:ln>
            <a:noFill/>
          </a:ln>
        </p:spPr>
      </p:pic>
      <p:pic>
        <p:nvPicPr>
          <p:cNvPr id="542" name="Google Shape;542;p45"/>
          <p:cNvPicPr preferRelativeResize="0"/>
          <p:nvPr/>
        </p:nvPicPr>
        <p:blipFill rotWithShape="1">
          <a:blip r:embed="rId5">
            <a:alphaModFix/>
          </a:blip>
          <a:srcRect b="0" l="0" r="0" t="0"/>
          <a:stretch/>
        </p:blipFill>
        <p:spPr>
          <a:xfrm>
            <a:off x="10245587" y="1687965"/>
            <a:ext cx="1422555" cy="1422555"/>
          </a:xfrm>
          <a:prstGeom prst="rect">
            <a:avLst/>
          </a:prstGeom>
          <a:noFill/>
          <a:ln>
            <a:noFill/>
          </a:ln>
        </p:spPr>
      </p:pic>
      <p:sp>
        <p:nvSpPr>
          <p:cNvPr id="543" name="Google Shape;543;p45"/>
          <p:cNvSpPr/>
          <p:nvPr/>
        </p:nvSpPr>
        <p:spPr>
          <a:xfrm rot="10800000">
            <a:off x="896740"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45"/>
          <p:cNvSpPr/>
          <p:nvPr/>
        </p:nvSpPr>
        <p:spPr>
          <a:xfrm rot="10800000">
            <a:off x="3341744" y="3431100"/>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45"/>
          <p:cNvSpPr/>
          <p:nvPr/>
        </p:nvSpPr>
        <p:spPr>
          <a:xfrm rot="10800000">
            <a:off x="5768460" y="34319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45"/>
          <p:cNvSpPr/>
          <p:nvPr/>
        </p:nvSpPr>
        <p:spPr>
          <a:xfrm rot="10800000">
            <a:off x="81855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45"/>
          <p:cNvSpPr/>
          <p:nvPr/>
        </p:nvSpPr>
        <p:spPr>
          <a:xfrm rot="10800000">
            <a:off x="10642024" y="3419281"/>
            <a:ext cx="655200" cy="5313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48" name="Google Shape;548;p45"/>
          <p:cNvPicPr preferRelativeResize="0"/>
          <p:nvPr/>
        </p:nvPicPr>
        <p:blipFill rotWithShape="1">
          <a:blip r:embed="rId6">
            <a:alphaModFix/>
          </a:blip>
          <a:srcRect b="0" l="0" r="0" t="0"/>
          <a:stretch/>
        </p:blipFill>
        <p:spPr>
          <a:xfrm>
            <a:off x="5354306" y="1736511"/>
            <a:ext cx="1497995" cy="1379447"/>
          </a:xfrm>
          <a:prstGeom prst="rect">
            <a:avLst/>
          </a:prstGeom>
          <a:noFill/>
          <a:ln>
            <a:noFill/>
          </a:ln>
        </p:spPr>
      </p:pic>
      <p:sp>
        <p:nvSpPr>
          <p:cNvPr id="549" name="Google Shape;549;p45"/>
          <p:cNvSpPr txBox="1"/>
          <p:nvPr>
            <p:ph type="title"/>
          </p:nvPr>
        </p:nvSpPr>
        <p:spPr>
          <a:xfrm>
            <a:off x="855979" y="367583"/>
            <a:ext cx="9903600" cy="9054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rtl="0">
              <a:spcBef>
                <a:spcPts val="8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0" name="Google Shape;550;p45"/>
          <p:cNvSpPr txBox="1"/>
          <p:nvPr/>
        </p:nvSpPr>
        <p:spPr>
          <a:xfrm>
            <a:off x="137160" y="4306137"/>
            <a:ext cx="21792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STUDENT </a:t>
            </a:r>
            <a:endParaRPr/>
          </a:p>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ACHIEVEMENT</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Improve student achievement through rigorous curriculum and instruction providing students with evidence-based educational experiences that not only engage but also excite, prepare, and support students.</a:t>
            </a:r>
            <a:endParaRPr/>
          </a:p>
        </p:txBody>
      </p:sp>
      <p:sp>
        <p:nvSpPr>
          <p:cNvPr id="551" name="Google Shape;551;p45"/>
          <p:cNvSpPr txBox="1"/>
          <p:nvPr/>
        </p:nvSpPr>
        <p:spPr>
          <a:xfrm>
            <a:off x="2503423" y="4304434"/>
            <a:ext cx="22986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DIVERSITY, EQUITY, INCLUSION, AND BELONGING</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Foster and instill a culture of diversity, equity, inclusion, and belonging across the district and address opportunity gaps.</a:t>
            </a:r>
            <a:endParaRPr/>
          </a:p>
        </p:txBody>
      </p:sp>
      <p:sp>
        <p:nvSpPr>
          <p:cNvPr id="552" name="Google Shape;552;p45"/>
          <p:cNvSpPr txBox="1"/>
          <p:nvPr/>
        </p:nvSpPr>
        <p:spPr>
          <a:xfrm>
            <a:off x="4877967" y="4304434"/>
            <a:ext cx="24414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HIGHLY EFFECTIVE, CULTURALLY RESPONSIVE WORKFORCE</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Hire, support, and retain a highly effective, culturally responsive and diverse workforce.</a:t>
            </a:r>
            <a:endParaRPr/>
          </a:p>
        </p:txBody>
      </p:sp>
      <p:sp>
        <p:nvSpPr>
          <p:cNvPr id="553" name="Google Shape;553;p45"/>
          <p:cNvSpPr txBox="1"/>
          <p:nvPr/>
        </p:nvSpPr>
        <p:spPr>
          <a:xfrm>
            <a:off x="7472195" y="4304434"/>
            <a:ext cx="20985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OUTREACH AND ENGAGEMENT</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Effectively engage students, employees, families, and community members to improve opportunities and outcomes for all students.</a:t>
            </a:r>
            <a:endParaRPr/>
          </a:p>
        </p:txBody>
      </p:sp>
      <p:sp>
        <p:nvSpPr>
          <p:cNvPr id="554" name="Google Shape;554;p45"/>
          <p:cNvSpPr txBox="1"/>
          <p:nvPr/>
        </p:nvSpPr>
        <p:spPr>
          <a:xfrm>
            <a:off x="9925987" y="4304434"/>
            <a:ext cx="2098500" cy="2144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1600"/>
              <a:buFont typeface="Arial"/>
              <a:buNone/>
            </a:pPr>
            <a:r>
              <a:rPr b="1" lang="en-US" sz="1600">
                <a:solidFill>
                  <a:schemeClr val="lt1"/>
                </a:solidFill>
                <a:latin typeface="Calibri"/>
                <a:ea typeface="Calibri"/>
                <a:cs typeface="Calibri"/>
                <a:sym typeface="Calibri"/>
              </a:rPr>
              <a:t>ORGANIZATIONAL HEALTH AND EFFECTIVENESS</a:t>
            </a:r>
            <a:endParaRPr/>
          </a:p>
          <a:p>
            <a:pPr indent="0" lvl="0" marL="0" marR="0" rtl="0" algn="ctr">
              <a:lnSpc>
                <a:spcPct val="90000"/>
              </a:lnSpc>
              <a:spcBef>
                <a:spcPts val="0"/>
              </a:spcBef>
              <a:spcAft>
                <a:spcPts val="0"/>
              </a:spcAft>
              <a:buClr>
                <a:schemeClr val="dk2"/>
              </a:buClr>
              <a:buSzPts val="1200"/>
              <a:buFont typeface="Arial"/>
              <a:buNone/>
            </a:pPr>
            <a:r>
              <a:t/>
            </a:r>
            <a:endParaRPr sz="12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1200"/>
              <a:buFont typeface="Arial"/>
              <a:buNone/>
            </a:pPr>
            <a:r>
              <a:rPr lang="en-US" sz="1200">
                <a:solidFill>
                  <a:schemeClr val="lt1"/>
                </a:solidFill>
                <a:latin typeface="Calibri"/>
                <a:ea typeface="Calibri"/>
                <a:cs typeface="Calibri"/>
                <a:sym typeface="Calibri"/>
              </a:rPr>
              <a:t>Foster a culture of continuous improvement to maximize organizational effectiveness and efficiency, support the well-being of our team members, and provide formal recognition of their efforts.</a:t>
            </a:r>
            <a:endParaRPr/>
          </a:p>
        </p:txBody>
      </p:sp>
      <p:sp>
        <p:nvSpPr>
          <p:cNvPr id="555" name="Google Shape;555;p45"/>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200">
                <a:solidFill>
                  <a:schemeClr val="lt1"/>
                </a:solidFill>
                <a:latin typeface="Calibri"/>
                <a:ea typeface="Calibri"/>
                <a:cs typeface="Calibri"/>
                <a:sym typeface="Calibri"/>
              </a:defRPr>
            </a:lvl1pPr>
            <a:lvl2pPr indent="0" lvl="1" marL="0" rtl="0" algn="r">
              <a:spcBef>
                <a:spcPts val="0"/>
              </a:spcBef>
              <a:buNone/>
              <a:defRPr sz="1200">
                <a:solidFill>
                  <a:schemeClr val="lt1"/>
                </a:solidFill>
                <a:latin typeface="Calibri"/>
                <a:ea typeface="Calibri"/>
                <a:cs typeface="Calibri"/>
                <a:sym typeface="Calibri"/>
              </a:defRPr>
            </a:lvl2pPr>
            <a:lvl3pPr indent="0" lvl="2" marL="0" rtl="0" algn="r">
              <a:spcBef>
                <a:spcPts val="0"/>
              </a:spcBef>
              <a:buNone/>
              <a:defRPr sz="1200">
                <a:solidFill>
                  <a:schemeClr val="lt1"/>
                </a:solidFill>
                <a:latin typeface="Calibri"/>
                <a:ea typeface="Calibri"/>
                <a:cs typeface="Calibri"/>
                <a:sym typeface="Calibri"/>
              </a:defRPr>
            </a:lvl3pPr>
            <a:lvl4pPr indent="0" lvl="3" marL="0" rtl="0" algn="r">
              <a:spcBef>
                <a:spcPts val="0"/>
              </a:spcBef>
              <a:buNone/>
              <a:defRPr sz="1200">
                <a:solidFill>
                  <a:schemeClr val="lt1"/>
                </a:solidFill>
                <a:latin typeface="Calibri"/>
                <a:ea typeface="Calibri"/>
                <a:cs typeface="Calibri"/>
                <a:sym typeface="Calibri"/>
              </a:defRPr>
            </a:lvl4pPr>
            <a:lvl5pPr indent="0" lvl="4" marL="0" rtl="0" algn="r">
              <a:spcBef>
                <a:spcPts val="0"/>
              </a:spcBef>
              <a:buNone/>
              <a:defRPr sz="1200">
                <a:solidFill>
                  <a:schemeClr val="lt1"/>
                </a:solidFill>
                <a:latin typeface="Calibri"/>
                <a:ea typeface="Calibri"/>
                <a:cs typeface="Calibri"/>
                <a:sym typeface="Calibri"/>
              </a:defRPr>
            </a:lvl5pPr>
            <a:lvl6pPr indent="0" lvl="5" marL="0" rtl="0" algn="r">
              <a:spcBef>
                <a:spcPts val="0"/>
              </a:spcBef>
              <a:buNone/>
              <a:defRPr sz="1200">
                <a:solidFill>
                  <a:schemeClr val="lt1"/>
                </a:solidFill>
                <a:latin typeface="Calibri"/>
                <a:ea typeface="Calibri"/>
                <a:cs typeface="Calibri"/>
                <a:sym typeface="Calibri"/>
              </a:defRPr>
            </a:lvl6pPr>
            <a:lvl7pPr indent="0" lvl="6" marL="0" rtl="0" algn="r">
              <a:spcBef>
                <a:spcPts val="0"/>
              </a:spcBef>
              <a:buNone/>
              <a:defRPr sz="1200">
                <a:solidFill>
                  <a:schemeClr val="lt1"/>
                </a:solidFill>
                <a:latin typeface="Calibri"/>
                <a:ea typeface="Calibri"/>
                <a:cs typeface="Calibri"/>
                <a:sym typeface="Calibri"/>
              </a:defRPr>
            </a:lvl7pPr>
            <a:lvl8pPr indent="0" lvl="7" marL="0" rtl="0" algn="r">
              <a:spcBef>
                <a:spcPts val="0"/>
              </a:spcBef>
              <a:buNone/>
              <a:defRPr sz="1200">
                <a:solidFill>
                  <a:schemeClr val="lt1"/>
                </a:solidFill>
                <a:latin typeface="Calibri"/>
                <a:ea typeface="Calibri"/>
                <a:cs typeface="Calibri"/>
                <a:sym typeface="Calibri"/>
              </a:defRPr>
            </a:lvl8pPr>
            <a:lvl9pPr indent="0" lvl="8" marL="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6" name="Shape 556"/>
        <p:cNvGrpSpPr/>
        <p:nvPr/>
      </p:nvGrpSpPr>
      <p:grpSpPr>
        <a:xfrm>
          <a:off x="0" y="0"/>
          <a:ext cx="0" cy="0"/>
          <a:chOff x="0" y="0"/>
          <a:chExt cx="0" cy="0"/>
        </a:xfrm>
      </p:grpSpPr>
      <p:sp>
        <p:nvSpPr>
          <p:cNvPr id="557" name="Google Shape;557;p46"/>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Clr>
                <a:schemeClr val="accent1"/>
              </a:buClr>
              <a:buSzPts val="3600"/>
              <a:buFont typeface="Century Gothic"/>
              <a:buNone/>
              <a:defRPr b="0" i="0" sz="3600" u="none" cap="none" strike="noStrike">
                <a:solidFill>
                  <a:schemeClr val="accent1"/>
                </a:solidFill>
                <a:latin typeface="Century Gothic"/>
                <a:ea typeface="Century Gothic"/>
                <a:cs typeface="Century Gothic"/>
                <a:sym typeface="Century Gothic"/>
              </a:defRPr>
            </a:lvl1pPr>
            <a:lvl2pPr indent="0" lvl="1" marL="0" marR="0" rtl="0" algn="l">
              <a:spcBef>
                <a:spcPts val="0"/>
              </a:spcBef>
              <a:spcAft>
                <a:spcPts val="0"/>
              </a:spcAft>
              <a:buSzPts val="1400"/>
              <a:buNone/>
              <a:defRPr b="0" i="0" sz="1800" u="none" cap="none" strike="noStrike">
                <a:solidFill>
                  <a:schemeClr val="lt2"/>
                </a:solidFill>
              </a:defRPr>
            </a:lvl2pPr>
            <a:lvl3pPr indent="0" lvl="2" marL="0" marR="0" rtl="0" algn="l">
              <a:spcBef>
                <a:spcPts val="0"/>
              </a:spcBef>
              <a:spcAft>
                <a:spcPts val="0"/>
              </a:spcAft>
              <a:buSzPts val="1400"/>
              <a:buNone/>
              <a:defRPr b="0" i="0" sz="1800" u="none" cap="none" strike="noStrike">
                <a:solidFill>
                  <a:schemeClr val="lt2"/>
                </a:solidFill>
              </a:defRPr>
            </a:lvl3pPr>
            <a:lvl4pPr indent="0" lvl="3" marL="0" marR="0" rtl="0" algn="l">
              <a:spcBef>
                <a:spcPts val="0"/>
              </a:spcBef>
              <a:spcAft>
                <a:spcPts val="0"/>
              </a:spcAft>
              <a:buSzPts val="1400"/>
              <a:buNone/>
              <a:defRPr b="0" i="0" sz="1800" u="none" cap="none" strike="noStrike">
                <a:solidFill>
                  <a:schemeClr val="lt2"/>
                </a:solidFill>
              </a:defRPr>
            </a:lvl4pPr>
            <a:lvl5pPr indent="0" lvl="4" marL="0" marR="0" rtl="0" algn="l">
              <a:spcBef>
                <a:spcPts val="0"/>
              </a:spcBef>
              <a:spcAft>
                <a:spcPts val="0"/>
              </a:spcAft>
              <a:buSzPts val="1400"/>
              <a:buNone/>
              <a:defRPr b="0" i="0" sz="1800" u="none" cap="none" strike="noStrike">
                <a:solidFill>
                  <a:schemeClr val="lt2"/>
                </a:solidFill>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558" name="Google Shape;558;p46"/>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FEFEFE"/>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FEFEFE"/>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FEFEFE"/>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Century Gothic"/>
                <a:ea typeface="Century Gothic"/>
                <a:cs typeface="Century Gothic"/>
                <a:sym typeface="Century Gothic"/>
              </a:defRPr>
            </a:lvl9pPr>
          </a:lstStyle>
          <a:p/>
        </p:txBody>
      </p:sp>
      <p:sp>
        <p:nvSpPr>
          <p:cNvPr id="559" name="Google Shape;559;p46"/>
          <p:cNvSpPr txBox="1"/>
          <p:nvPr>
            <p:ph idx="10" type="dt"/>
          </p:nvPr>
        </p:nvSpPr>
        <p:spPr>
          <a:xfrm>
            <a:off x="7205133" y="6041362"/>
            <a:ext cx="912000" cy="3651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60" name="Google Shape;560;p46"/>
          <p:cNvSpPr txBox="1"/>
          <p:nvPr>
            <p:ph idx="11" type="ftr"/>
          </p:nvPr>
        </p:nvSpPr>
        <p:spPr>
          <a:xfrm>
            <a:off x="677334" y="6041362"/>
            <a:ext cx="6297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61" name="Google Shape;561;p46"/>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9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9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9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9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9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9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9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9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Custom Grid" showMasterSp="0">
  <p:cSld name="Cover - Custom Grid">
    <p:spTree>
      <p:nvGrpSpPr>
        <p:cNvPr id="35" name="Shape 35"/>
        <p:cNvGrpSpPr/>
        <p:nvPr/>
      </p:nvGrpSpPr>
      <p:grpSpPr>
        <a:xfrm>
          <a:off x="0" y="0"/>
          <a:ext cx="0" cy="0"/>
          <a:chOff x="0" y="0"/>
          <a:chExt cx="0" cy="0"/>
        </a:xfrm>
      </p:grpSpPr>
      <p:sp>
        <p:nvSpPr>
          <p:cNvPr id="36" name="Google Shape;36;p6"/>
          <p:cNvSpPr/>
          <p:nvPr>
            <p:ph idx="2" type="pic"/>
          </p:nvPr>
        </p:nvSpPr>
        <p:spPr>
          <a:xfrm>
            <a:off x="4244745" y="-6370"/>
            <a:ext cx="2504100" cy="1288200"/>
          </a:xfrm>
          <a:prstGeom prst="rect">
            <a:avLst/>
          </a:prstGeom>
          <a:solidFill>
            <a:schemeClr val="dk1"/>
          </a:solidFill>
          <a:ln>
            <a:noFill/>
          </a:ln>
        </p:spPr>
      </p:sp>
      <p:sp>
        <p:nvSpPr>
          <p:cNvPr id="37" name="Google Shape;37;p6"/>
          <p:cNvSpPr/>
          <p:nvPr>
            <p:ph idx="3" type="pic"/>
          </p:nvPr>
        </p:nvSpPr>
        <p:spPr>
          <a:xfrm>
            <a:off x="4244745" y="1402886"/>
            <a:ext cx="2504100" cy="3691500"/>
          </a:xfrm>
          <a:prstGeom prst="rect">
            <a:avLst/>
          </a:prstGeom>
          <a:solidFill>
            <a:schemeClr val="dk1"/>
          </a:solidFill>
          <a:ln>
            <a:noFill/>
          </a:ln>
        </p:spPr>
      </p:sp>
      <p:sp>
        <p:nvSpPr>
          <p:cNvPr id="38" name="Google Shape;38;p6"/>
          <p:cNvSpPr/>
          <p:nvPr>
            <p:ph idx="4" type="pic"/>
          </p:nvPr>
        </p:nvSpPr>
        <p:spPr>
          <a:xfrm>
            <a:off x="4244745" y="5199262"/>
            <a:ext cx="2504100" cy="1658700"/>
          </a:xfrm>
          <a:prstGeom prst="rect">
            <a:avLst/>
          </a:prstGeom>
          <a:solidFill>
            <a:schemeClr val="dk1"/>
          </a:solidFill>
          <a:ln>
            <a:noFill/>
          </a:ln>
        </p:spPr>
      </p:sp>
      <p:sp>
        <p:nvSpPr>
          <p:cNvPr id="39" name="Google Shape;39;p6"/>
          <p:cNvSpPr/>
          <p:nvPr>
            <p:ph idx="5" type="pic"/>
          </p:nvPr>
        </p:nvSpPr>
        <p:spPr>
          <a:xfrm>
            <a:off x="6881948" y="3426258"/>
            <a:ext cx="2504100" cy="3431700"/>
          </a:xfrm>
          <a:prstGeom prst="rect">
            <a:avLst/>
          </a:prstGeom>
          <a:solidFill>
            <a:schemeClr val="dk1"/>
          </a:solidFill>
          <a:ln>
            <a:noFill/>
          </a:ln>
        </p:spPr>
      </p:sp>
      <p:sp>
        <p:nvSpPr>
          <p:cNvPr id="40" name="Google Shape;40;p6"/>
          <p:cNvSpPr/>
          <p:nvPr>
            <p:ph idx="6" type="pic"/>
          </p:nvPr>
        </p:nvSpPr>
        <p:spPr>
          <a:xfrm>
            <a:off x="6881948" y="-6370"/>
            <a:ext cx="2504100" cy="3309000"/>
          </a:xfrm>
          <a:prstGeom prst="rect">
            <a:avLst/>
          </a:prstGeom>
          <a:solidFill>
            <a:schemeClr val="dk1"/>
          </a:solidFill>
          <a:ln>
            <a:noFill/>
          </a:ln>
        </p:spPr>
      </p:sp>
      <p:sp>
        <p:nvSpPr>
          <p:cNvPr id="41" name="Google Shape;41;p6"/>
          <p:cNvSpPr/>
          <p:nvPr>
            <p:ph idx="7" type="pic"/>
          </p:nvPr>
        </p:nvSpPr>
        <p:spPr>
          <a:xfrm>
            <a:off x="9526749" y="-6370"/>
            <a:ext cx="2504100" cy="1514100"/>
          </a:xfrm>
          <a:prstGeom prst="rect">
            <a:avLst/>
          </a:prstGeom>
          <a:solidFill>
            <a:schemeClr val="dk1"/>
          </a:solidFill>
          <a:ln>
            <a:noFill/>
          </a:ln>
        </p:spPr>
      </p:sp>
      <p:sp>
        <p:nvSpPr>
          <p:cNvPr id="42" name="Google Shape;42;p6"/>
          <p:cNvSpPr/>
          <p:nvPr>
            <p:ph idx="8" type="pic"/>
          </p:nvPr>
        </p:nvSpPr>
        <p:spPr>
          <a:xfrm>
            <a:off x="9526749" y="1635506"/>
            <a:ext cx="2504100" cy="3458700"/>
          </a:xfrm>
          <a:prstGeom prst="rect">
            <a:avLst/>
          </a:prstGeom>
          <a:solidFill>
            <a:schemeClr val="dk1"/>
          </a:solidFill>
          <a:ln>
            <a:noFill/>
          </a:ln>
        </p:spPr>
      </p:sp>
      <p:sp>
        <p:nvSpPr>
          <p:cNvPr id="43" name="Google Shape;43;p6"/>
          <p:cNvSpPr/>
          <p:nvPr>
            <p:ph idx="9" type="pic"/>
          </p:nvPr>
        </p:nvSpPr>
        <p:spPr>
          <a:xfrm>
            <a:off x="9526749" y="5199262"/>
            <a:ext cx="2504100" cy="1658700"/>
          </a:xfrm>
          <a:prstGeom prst="rect">
            <a:avLst/>
          </a:prstGeom>
          <a:solidFill>
            <a:schemeClr val="dk1"/>
          </a:solidFill>
          <a:ln>
            <a:noFill/>
          </a:ln>
        </p:spPr>
      </p:sp>
      <p:sp>
        <p:nvSpPr>
          <p:cNvPr id="44" name="Google Shape;44;p6"/>
          <p:cNvSpPr txBox="1"/>
          <p:nvPr>
            <p:ph idx="1" type="body"/>
          </p:nvPr>
        </p:nvSpPr>
        <p:spPr>
          <a:xfrm>
            <a:off x="870993" y="4527854"/>
            <a:ext cx="3213300" cy="531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sz="1800">
                <a:solidFill>
                  <a:schemeClr val="dk1"/>
                </a:solidFill>
                <a:latin typeface="Calibri"/>
                <a:ea typeface="Calibri"/>
                <a:cs typeface="Calibri"/>
                <a:sym typeface="Calibri"/>
              </a:defRPr>
            </a:lvl1pPr>
            <a:lvl2pPr indent="-228600" lvl="1" marL="914400" algn="l">
              <a:lnSpc>
                <a:spcPct val="90000"/>
              </a:lnSpc>
              <a:spcBef>
                <a:spcPts val="0"/>
              </a:spcBef>
              <a:spcAft>
                <a:spcPts val="0"/>
              </a:spcAft>
              <a:buSzPts val="2000"/>
              <a:buNone/>
              <a:defRPr sz="2000">
                <a:solidFill>
                  <a:srgbClr val="898EA3"/>
                </a:solidFill>
              </a:defRPr>
            </a:lvl2pPr>
            <a:lvl3pPr indent="-228600" lvl="2" marL="1371600" algn="l">
              <a:lnSpc>
                <a:spcPct val="90000"/>
              </a:lnSpc>
              <a:spcBef>
                <a:spcPts val="0"/>
              </a:spcBef>
              <a:spcAft>
                <a:spcPts val="0"/>
              </a:spcAft>
              <a:buSzPts val="1800"/>
              <a:buNone/>
              <a:defRPr sz="1800">
                <a:solidFill>
                  <a:srgbClr val="898EA3"/>
                </a:solidFill>
              </a:defRPr>
            </a:lvl3pPr>
            <a:lvl4pPr indent="-228600" lvl="3" marL="1828800" algn="l">
              <a:lnSpc>
                <a:spcPct val="90000"/>
              </a:lnSpc>
              <a:spcBef>
                <a:spcPts val="0"/>
              </a:spcBef>
              <a:spcAft>
                <a:spcPts val="0"/>
              </a:spcAft>
              <a:buSzPts val="1600"/>
              <a:buNone/>
              <a:defRPr sz="1600">
                <a:solidFill>
                  <a:srgbClr val="898EA3"/>
                </a:solidFill>
              </a:defRPr>
            </a:lvl4pPr>
            <a:lvl5pPr indent="-228600" lvl="4" marL="2286000" algn="l">
              <a:lnSpc>
                <a:spcPct val="90000"/>
              </a:lnSpc>
              <a:spcBef>
                <a:spcPts val="0"/>
              </a:spcBef>
              <a:spcAft>
                <a:spcPts val="0"/>
              </a:spcAft>
              <a:buSzPts val="1600"/>
              <a:buNone/>
              <a:defRPr sz="1600">
                <a:solidFill>
                  <a:srgbClr val="898EA3"/>
                </a:solidFill>
              </a:defRPr>
            </a:lvl5pPr>
            <a:lvl6pPr indent="-228600" lvl="5" marL="2743200" algn="l">
              <a:lnSpc>
                <a:spcPct val="90000"/>
              </a:lnSpc>
              <a:spcBef>
                <a:spcPts val="500"/>
              </a:spcBef>
              <a:spcAft>
                <a:spcPts val="0"/>
              </a:spcAft>
              <a:buClr>
                <a:srgbClr val="898EA3"/>
              </a:buClr>
              <a:buSzPts val="1600"/>
              <a:buNone/>
              <a:defRPr sz="1600">
                <a:solidFill>
                  <a:srgbClr val="898EA3"/>
                </a:solidFill>
              </a:defRPr>
            </a:lvl6pPr>
            <a:lvl7pPr indent="-228600" lvl="6" marL="3200400" algn="l">
              <a:lnSpc>
                <a:spcPct val="90000"/>
              </a:lnSpc>
              <a:spcBef>
                <a:spcPts val="500"/>
              </a:spcBef>
              <a:spcAft>
                <a:spcPts val="0"/>
              </a:spcAft>
              <a:buClr>
                <a:srgbClr val="898EA3"/>
              </a:buClr>
              <a:buSzPts val="1600"/>
              <a:buNone/>
              <a:defRPr sz="1600">
                <a:solidFill>
                  <a:srgbClr val="898EA3"/>
                </a:solidFill>
              </a:defRPr>
            </a:lvl7pPr>
            <a:lvl8pPr indent="-228600" lvl="7" marL="3657600" algn="l">
              <a:lnSpc>
                <a:spcPct val="90000"/>
              </a:lnSpc>
              <a:spcBef>
                <a:spcPts val="500"/>
              </a:spcBef>
              <a:spcAft>
                <a:spcPts val="0"/>
              </a:spcAft>
              <a:buClr>
                <a:srgbClr val="898EA3"/>
              </a:buClr>
              <a:buSzPts val="1600"/>
              <a:buNone/>
              <a:defRPr sz="1600">
                <a:solidFill>
                  <a:srgbClr val="898EA3"/>
                </a:solidFill>
              </a:defRPr>
            </a:lvl8pPr>
            <a:lvl9pPr indent="-228600" lvl="8" marL="4114800" algn="l">
              <a:lnSpc>
                <a:spcPct val="90000"/>
              </a:lnSpc>
              <a:spcBef>
                <a:spcPts val="500"/>
              </a:spcBef>
              <a:spcAft>
                <a:spcPts val="0"/>
              </a:spcAft>
              <a:buClr>
                <a:srgbClr val="898EA3"/>
              </a:buClr>
              <a:buSzPts val="1600"/>
              <a:buNone/>
              <a:defRPr sz="1600">
                <a:solidFill>
                  <a:srgbClr val="898EA3"/>
                </a:solidFill>
              </a:defRPr>
            </a:lvl9pPr>
          </a:lstStyle>
          <a:p/>
        </p:txBody>
      </p:sp>
      <p:sp>
        <p:nvSpPr>
          <p:cNvPr id="45" name="Google Shape;45;p6"/>
          <p:cNvSpPr txBox="1"/>
          <p:nvPr>
            <p:ph type="title"/>
          </p:nvPr>
        </p:nvSpPr>
        <p:spPr>
          <a:xfrm>
            <a:off x="860107" y="3231560"/>
            <a:ext cx="3221100" cy="1318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b="1" sz="36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6" name="Google Shape;46;p6"/>
          <p:cNvPicPr preferRelativeResize="0"/>
          <p:nvPr/>
        </p:nvPicPr>
        <p:blipFill rotWithShape="1">
          <a:blip r:embed="rId2">
            <a:alphaModFix/>
          </a:blip>
          <a:srcRect b="0" l="0" r="0" t="0"/>
          <a:stretch/>
        </p:blipFill>
        <p:spPr>
          <a:xfrm>
            <a:off x="951675" y="1507651"/>
            <a:ext cx="1721338" cy="172133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Graduate Grid" showMasterSp="0">
  <p:cSld name="Cover - Graduate Grid">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48793" l="25369" r="31757" t="12042"/>
          <a:stretch/>
        </p:blipFill>
        <p:spPr>
          <a:xfrm>
            <a:off x="6881949" y="3423514"/>
            <a:ext cx="2504085" cy="3431741"/>
          </a:xfrm>
          <a:prstGeom prst="rect">
            <a:avLst/>
          </a:prstGeom>
          <a:noFill/>
          <a:ln>
            <a:noFill/>
          </a:ln>
        </p:spPr>
      </p:pic>
      <p:pic>
        <p:nvPicPr>
          <p:cNvPr id="49" name="Google Shape;49;p7"/>
          <p:cNvPicPr preferRelativeResize="0"/>
          <p:nvPr/>
        </p:nvPicPr>
        <p:blipFill rotWithShape="1">
          <a:blip r:embed="rId3">
            <a:alphaModFix/>
          </a:blip>
          <a:srcRect b="38778" l="10455" r="10742" t="0"/>
          <a:stretch/>
        </p:blipFill>
        <p:spPr>
          <a:xfrm>
            <a:off x="4254794" y="-1"/>
            <a:ext cx="2474985" cy="1281889"/>
          </a:xfrm>
          <a:prstGeom prst="rect">
            <a:avLst/>
          </a:prstGeom>
          <a:noFill/>
          <a:ln>
            <a:noFill/>
          </a:ln>
        </p:spPr>
      </p:pic>
      <p:pic>
        <p:nvPicPr>
          <p:cNvPr id="50" name="Google Shape;50;p7"/>
          <p:cNvPicPr preferRelativeResize="0"/>
          <p:nvPr/>
        </p:nvPicPr>
        <p:blipFill rotWithShape="1">
          <a:blip r:embed="rId4">
            <a:alphaModFix/>
          </a:blip>
          <a:srcRect b="14481" l="37026" r="34799" t="23803"/>
          <a:stretch/>
        </p:blipFill>
        <p:spPr>
          <a:xfrm>
            <a:off x="4244745" y="1391742"/>
            <a:ext cx="2504084" cy="3680714"/>
          </a:xfrm>
          <a:prstGeom prst="rect">
            <a:avLst/>
          </a:prstGeom>
          <a:noFill/>
          <a:ln>
            <a:noFill/>
          </a:ln>
        </p:spPr>
      </p:pic>
      <p:pic>
        <p:nvPicPr>
          <p:cNvPr id="51" name="Google Shape;51;p7"/>
          <p:cNvPicPr preferRelativeResize="0"/>
          <p:nvPr/>
        </p:nvPicPr>
        <p:blipFill rotWithShape="1">
          <a:blip r:embed="rId5">
            <a:alphaModFix/>
          </a:blip>
          <a:srcRect b="28046" l="17216" r="23088" t="12258"/>
          <a:stretch/>
        </p:blipFill>
        <p:spPr>
          <a:xfrm>
            <a:off x="4254793" y="5199262"/>
            <a:ext cx="2483991" cy="1655995"/>
          </a:xfrm>
          <a:prstGeom prst="rect">
            <a:avLst/>
          </a:prstGeom>
          <a:noFill/>
          <a:ln>
            <a:noFill/>
          </a:ln>
        </p:spPr>
      </p:pic>
      <p:pic>
        <p:nvPicPr>
          <p:cNvPr id="52" name="Google Shape;52;p7"/>
          <p:cNvPicPr preferRelativeResize="0"/>
          <p:nvPr/>
        </p:nvPicPr>
        <p:blipFill rotWithShape="1">
          <a:blip r:embed="rId6">
            <a:alphaModFix/>
          </a:blip>
          <a:srcRect b="32352" l="15416" r="21270" t="4333"/>
          <a:stretch/>
        </p:blipFill>
        <p:spPr>
          <a:xfrm>
            <a:off x="9646271" y="1639665"/>
            <a:ext cx="2287951" cy="3431742"/>
          </a:xfrm>
          <a:prstGeom prst="rect">
            <a:avLst/>
          </a:prstGeom>
          <a:noFill/>
          <a:ln>
            <a:noFill/>
          </a:ln>
        </p:spPr>
      </p:pic>
      <p:pic>
        <p:nvPicPr>
          <p:cNvPr id="53" name="Google Shape;53;p7"/>
          <p:cNvPicPr preferRelativeResize="0"/>
          <p:nvPr/>
        </p:nvPicPr>
        <p:blipFill rotWithShape="1">
          <a:blip r:embed="rId7">
            <a:alphaModFix/>
          </a:blip>
          <a:srcRect b="21892" l="20019" r="42263" t="3908"/>
          <a:stretch/>
        </p:blipFill>
        <p:spPr>
          <a:xfrm>
            <a:off x="6881950" y="-27889"/>
            <a:ext cx="2504088" cy="3284765"/>
          </a:xfrm>
          <a:prstGeom prst="rect">
            <a:avLst/>
          </a:prstGeom>
          <a:noFill/>
          <a:ln>
            <a:noFill/>
          </a:ln>
        </p:spPr>
      </p:pic>
      <p:pic>
        <p:nvPicPr>
          <p:cNvPr id="54" name="Google Shape;54;p7"/>
          <p:cNvPicPr preferRelativeResize="0"/>
          <p:nvPr/>
        </p:nvPicPr>
        <p:blipFill rotWithShape="1">
          <a:blip r:embed="rId8">
            <a:alphaModFix/>
          </a:blip>
          <a:srcRect b="33296" l="12066" r="30940" t="9702"/>
          <a:stretch/>
        </p:blipFill>
        <p:spPr>
          <a:xfrm>
            <a:off x="9538205" y="5188376"/>
            <a:ext cx="2504084" cy="1669624"/>
          </a:xfrm>
          <a:prstGeom prst="rect">
            <a:avLst/>
          </a:prstGeom>
          <a:solidFill>
            <a:srgbClr val="F2F2F2"/>
          </a:solidFill>
          <a:ln>
            <a:noFill/>
          </a:ln>
        </p:spPr>
      </p:pic>
      <p:pic>
        <p:nvPicPr>
          <p:cNvPr id="55" name="Google Shape;55;p7"/>
          <p:cNvPicPr preferRelativeResize="0"/>
          <p:nvPr/>
        </p:nvPicPr>
        <p:blipFill rotWithShape="1">
          <a:blip r:embed="rId9">
            <a:alphaModFix/>
          </a:blip>
          <a:srcRect b="37199" l="16082" r="21011" t="5330"/>
          <a:stretch/>
        </p:blipFill>
        <p:spPr>
          <a:xfrm>
            <a:off x="9545644" y="-1"/>
            <a:ext cx="2504088" cy="1525343"/>
          </a:xfrm>
          <a:prstGeom prst="rect">
            <a:avLst/>
          </a:prstGeom>
          <a:solidFill>
            <a:srgbClr val="F2F2F2"/>
          </a:solidFill>
          <a:ln>
            <a:noFill/>
          </a:ln>
        </p:spPr>
      </p:pic>
      <p:sp>
        <p:nvSpPr>
          <p:cNvPr id="56" name="Google Shape;56;p7"/>
          <p:cNvSpPr txBox="1"/>
          <p:nvPr>
            <p:ph idx="1" type="body"/>
          </p:nvPr>
        </p:nvSpPr>
        <p:spPr>
          <a:xfrm>
            <a:off x="870993" y="4527854"/>
            <a:ext cx="3213300" cy="531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sz="1800">
                <a:solidFill>
                  <a:schemeClr val="dk1"/>
                </a:solidFill>
                <a:latin typeface="Calibri"/>
                <a:ea typeface="Calibri"/>
                <a:cs typeface="Calibri"/>
                <a:sym typeface="Calibri"/>
              </a:defRPr>
            </a:lvl1pPr>
            <a:lvl2pPr indent="-228600" lvl="1" marL="914400" algn="l">
              <a:lnSpc>
                <a:spcPct val="90000"/>
              </a:lnSpc>
              <a:spcBef>
                <a:spcPts val="0"/>
              </a:spcBef>
              <a:spcAft>
                <a:spcPts val="0"/>
              </a:spcAft>
              <a:buSzPts val="2000"/>
              <a:buNone/>
              <a:defRPr sz="2000">
                <a:solidFill>
                  <a:srgbClr val="898EA3"/>
                </a:solidFill>
              </a:defRPr>
            </a:lvl2pPr>
            <a:lvl3pPr indent="-228600" lvl="2" marL="1371600" algn="l">
              <a:lnSpc>
                <a:spcPct val="90000"/>
              </a:lnSpc>
              <a:spcBef>
                <a:spcPts val="0"/>
              </a:spcBef>
              <a:spcAft>
                <a:spcPts val="0"/>
              </a:spcAft>
              <a:buSzPts val="1800"/>
              <a:buNone/>
              <a:defRPr sz="1800">
                <a:solidFill>
                  <a:srgbClr val="898EA3"/>
                </a:solidFill>
              </a:defRPr>
            </a:lvl3pPr>
            <a:lvl4pPr indent="-228600" lvl="3" marL="1828800" algn="l">
              <a:lnSpc>
                <a:spcPct val="90000"/>
              </a:lnSpc>
              <a:spcBef>
                <a:spcPts val="0"/>
              </a:spcBef>
              <a:spcAft>
                <a:spcPts val="0"/>
              </a:spcAft>
              <a:buSzPts val="1600"/>
              <a:buNone/>
              <a:defRPr sz="1600">
                <a:solidFill>
                  <a:srgbClr val="898EA3"/>
                </a:solidFill>
              </a:defRPr>
            </a:lvl4pPr>
            <a:lvl5pPr indent="-228600" lvl="4" marL="2286000" algn="l">
              <a:lnSpc>
                <a:spcPct val="90000"/>
              </a:lnSpc>
              <a:spcBef>
                <a:spcPts val="0"/>
              </a:spcBef>
              <a:spcAft>
                <a:spcPts val="0"/>
              </a:spcAft>
              <a:buSzPts val="1600"/>
              <a:buNone/>
              <a:defRPr sz="1600">
                <a:solidFill>
                  <a:srgbClr val="898EA3"/>
                </a:solidFill>
              </a:defRPr>
            </a:lvl5pPr>
            <a:lvl6pPr indent="-228600" lvl="5" marL="2743200" algn="l">
              <a:lnSpc>
                <a:spcPct val="90000"/>
              </a:lnSpc>
              <a:spcBef>
                <a:spcPts val="500"/>
              </a:spcBef>
              <a:spcAft>
                <a:spcPts val="0"/>
              </a:spcAft>
              <a:buClr>
                <a:srgbClr val="898EA3"/>
              </a:buClr>
              <a:buSzPts val="1600"/>
              <a:buNone/>
              <a:defRPr sz="1600">
                <a:solidFill>
                  <a:srgbClr val="898EA3"/>
                </a:solidFill>
              </a:defRPr>
            </a:lvl6pPr>
            <a:lvl7pPr indent="-228600" lvl="6" marL="3200400" algn="l">
              <a:lnSpc>
                <a:spcPct val="90000"/>
              </a:lnSpc>
              <a:spcBef>
                <a:spcPts val="500"/>
              </a:spcBef>
              <a:spcAft>
                <a:spcPts val="0"/>
              </a:spcAft>
              <a:buClr>
                <a:srgbClr val="898EA3"/>
              </a:buClr>
              <a:buSzPts val="1600"/>
              <a:buNone/>
              <a:defRPr sz="1600">
                <a:solidFill>
                  <a:srgbClr val="898EA3"/>
                </a:solidFill>
              </a:defRPr>
            </a:lvl7pPr>
            <a:lvl8pPr indent="-228600" lvl="7" marL="3657600" algn="l">
              <a:lnSpc>
                <a:spcPct val="90000"/>
              </a:lnSpc>
              <a:spcBef>
                <a:spcPts val="500"/>
              </a:spcBef>
              <a:spcAft>
                <a:spcPts val="0"/>
              </a:spcAft>
              <a:buClr>
                <a:srgbClr val="898EA3"/>
              </a:buClr>
              <a:buSzPts val="1600"/>
              <a:buNone/>
              <a:defRPr sz="1600">
                <a:solidFill>
                  <a:srgbClr val="898EA3"/>
                </a:solidFill>
              </a:defRPr>
            </a:lvl8pPr>
            <a:lvl9pPr indent="-228600" lvl="8" marL="4114800" algn="l">
              <a:lnSpc>
                <a:spcPct val="90000"/>
              </a:lnSpc>
              <a:spcBef>
                <a:spcPts val="500"/>
              </a:spcBef>
              <a:spcAft>
                <a:spcPts val="0"/>
              </a:spcAft>
              <a:buClr>
                <a:srgbClr val="898EA3"/>
              </a:buClr>
              <a:buSzPts val="1600"/>
              <a:buNone/>
              <a:defRPr sz="1600">
                <a:solidFill>
                  <a:srgbClr val="898EA3"/>
                </a:solidFill>
              </a:defRPr>
            </a:lvl9pPr>
          </a:lstStyle>
          <a:p/>
        </p:txBody>
      </p:sp>
      <p:sp>
        <p:nvSpPr>
          <p:cNvPr id="57" name="Google Shape;57;p7"/>
          <p:cNvSpPr txBox="1"/>
          <p:nvPr>
            <p:ph type="title"/>
          </p:nvPr>
        </p:nvSpPr>
        <p:spPr>
          <a:xfrm>
            <a:off x="860107" y="3231560"/>
            <a:ext cx="3221100" cy="1318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b="1" sz="36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8" name="Google Shape;58;p7"/>
          <p:cNvPicPr preferRelativeResize="0"/>
          <p:nvPr/>
        </p:nvPicPr>
        <p:blipFill rotWithShape="1">
          <a:blip r:embed="rId10">
            <a:alphaModFix/>
          </a:blip>
          <a:srcRect b="0" l="0" r="0" t="0"/>
          <a:stretch/>
        </p:blipFill>
        <p:spPr>
          <a:xfrm>
            <a:off x="951675" y="1507651"/>
            <a:ext cx="1721338" cy="172133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Custom Photo" showMasterSp="0">
  <p:cSld name="Cover - Custom Photo">
    <p:spTree>
      <p:nvGrpSpPr>
        <p:cNvPr id="59" name="Shape 59"/>
        <p:cNvGrpSpPr/>
        <p:nvPr/>
      </p:nvGrpSpPr>
      <p:grpSpPr>
        <a:xfrm>
          <a:off x="0" y="0"/>
          <a:ext cx="0" cy="0"/>
          <a:chOff x="0" y="0"/>
          <a:chExt cx="0" cy="0"/>
        </a:xfrm>
      </p:grpSpPr>
      <p:sp>
        <p:nvSpPr>
          <p:cNvPr id="60" name="Google Shape;60;p8"/>
          <p:cNvSpPr/>
          <p:nvPr/>
        </p:nvSpPr>
        <p:spPr>
          <a:xfrm>
            <a:off x="0" y="0"/>
            <a:ext cx="37038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 name="Google Shape;61;p8"/>
          <p:cNvSpPr txBox="1"/>
          <p:nvPr>
            <p:ph type="title"/>
          </p:nvPr>
        </p:nvSpPr>
        <p:spPr>
          <a:xfrm>
            <a:off x="6496892" y="3771899"/>
            <a:ext cx="4791000" cy="1496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900"/>
              <a:buFont typeface="Calibri"/>
              <a:buNone/>
              <a:defRPr b="1" sz="39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8"/>
          <p:cNvSpPr/>
          <p:nvPr>
            <p:ph idx="2" type="pic"/>
          </p:nvPr>
        </p:nvSpPr>
        <p:spPr>
          <a:xfrm>
            <a:off x="644732" y="713959"/>
            <a:ext cx="5451300" cy="5430000"/>
          </a:xfrm>
          <a:prstGeom prst="rect">
            <a:avLst/>
          </a:prstGeom>
          <a:solidFill>
            <a:srgbClr val="D8D8D8"/>
          </a:solidFill>
          <a:ln>
            <a:noFill/>
          </a:ln>
        </p:spPr>
      </p:sp>
      <p:sp>
        <p:nvSpPr>
          <p:cNvPr id="63" name="Google Shape;63;p8"/>
          <p:cNvSpPr txBox="1"/>
          <p:nvPr>
            <p:ph idx="1" type="body"/>
          </p:nvPr>
        </p:nvSpPr>
        <p:spPr>
          <a:xfrm>
            <a:off x="6496892" y="5327533"/>
            <a:ext cx="4791000" cy="816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1800"/>
              <a:buNone/>
              <a:defRPr sz="1800">
                <a:solidFill>
                  <a:schemeClr val="dk1"/>
                </a:solidFill>
                <a:latin typeface="Calibri"/>
                <a:ea typeface="Calibri"/>
                <a:cs typeface="Calibri"/>
                <a:sym typeface="Calibri"/>
              </a:defRPr>
            </a:lvl1pPr>
            <a:lvl2pPr indent="-228600" lvl="1" marL="914400" algn="l">
              <a:lnSpc>
                <a:spcPct val="90000"/>
              </a:lnSpc>
              <a:spcBef>
                <a:spcPts val="0"/>
              </a:spcBef>
              <a:spcAft>
                <a:spcPts val="0"/>
              </a:spcAft>
              <a:buSzPts val="2000"/>
              <a:buNone/>
              <a:defRPr sz="2000">
                <a:solidFill>
                  <a:srgbClr val="898EA3"/>
                </a:solidFill>
              </a:defRPr>
            </a:lvl2pPr>
            <a:lvl3pPr indent="-228600" lvl="2" marL="1371600" algn="l">
              <a:lnSpc>
                <a:spcPct val="90000"/>
              </a:lnSpc>
              <a:spcBef>
                <a:spcPts val="0"/>
              </a:spcBef>
              <a:spcAft>
                <a:spcPts val="0"/>
              </a:spcAft>
              <a:buSzPts val="1800"/>
              <a:buNone/>
              <a:defRPr sz="1800">
                <a:solidFill>
                  <a:srgbClr val="898EA3"/>
                </a:solidFill>
              </a:defRPr>
            </a:lvl3pPr>
            <a:lvl4pPr indent="-228600" lvl="3" marL="1828800" algn="l">
              <a:lnSpc>
                <a:spcPct val="90000"/>
              </a:lnSpc>
              <a:spcBef>
                <a:spcPts val="0"/>
              </a:spcBef>
              <a:spcAft>
                <a:spcPts val="0"/>
              </a:spcAft>
              <a:buSzPts val="1600"/>
              <a:buNone/>
              <a:defRPr sz="1600">
                <a:solidFill>
                  <a:srgbClr val="898EA3"/>
                </a:solidFill>
              </a:defRPr>
            </a:lvl4pPr>
            <a:lvl5pPr indent="-228600" lvl="4" marL="2286000" algn="l">
              <a:lnSpc>
                <a:spcPct val="90000"/>
              </a:lnSpc>
              <a:spcBef>
                <a:spcPts val="0"/>
              </a:spcBef>
              <a:spcAft>
                <a:spcPts val="0"/>
              </a:spcAft>
              <a:buSzPts val="1600"/>
              <a:buNone/>
              <a:defRPr sz="1600">
                <a:solidFill>
                  <a:srgbClr val="898EA3"/>
                </a:solidFill>
              </a:defRPr>
            </a:lvl5pPr>
            <a:lvl6pPr indent="-228600" lvl="5" marL="2743200" algn="l">
              <a:lnSpc>
                <a:spcPct val="90000"/>
              </a:lnSpc>
              <a:spcBef>
                <a:spcPts val="500"/>
              </a:spcBef>
              <a:spcAft>
                <a:spcPts val="0"/>
              </a:spcAft>
              <a:buClr>
                <a:srgbClr val="898EA3"/>
              </a:buClr>
              <a:buSzPts val="1600"/>
              <a:buNone/>
              <a:defRPr sz="1600">
                <a:solidFill>
                  <a:srgbClr val="898EA3"/>
                </a:solidFill>
              </a:defRPr>
            </a:lvl6pPr>
            <a:lvl7pPr indent="-228600" lvl="6" marL="3200400" algn="l">
              <a:lnSpc>
                <a:spcPct val="90000"/>
              </a:lnSpc>
              <a:spcBef>
                <a:spcPts val="500"/>
              </a:spcBef>
              <a:spcAft>
                <a:spcPts val="0"/>
              </a:spcAft>
              <a:buClr>
                <a:srgbClr val="898EA3"/>
              </a:buClr>
              <a:buSzPts val="1600"/>
              <a:buNone/>
              <a:defRPr sz="1600">
                <a:solidFill>
                  <a:srgbClr val="898EA3"/>
                </a:solidFill>
              </a:defRPr>
            </a:lvl7pPr>
            <a:lvl8pPr indent="-228600" lvl="7" marL="3657600" algn="l">
              <a:lnSpc>
                <a:spcPct val="90000"/>
              </a:lnSpc>
              <a:spcBef>
                <a:spcPts val="500"/>
              </a:spcBef>
              <a:spcAft>
                <a:spcPts val="0"/>
              </a:spcAft>
              <a:buClr>
                <a:srgbClr val="898EA3"/>
              </a:buClr>
              <a:buSzPts val="1600"/>
              <a:buNone/>
              <a:defRPr sz="1600">
                <a:solidFill>
                  <a:srgbClr val="898EA3"/>
                </a:solidFill>
              </a:defRPr>
            </a:lvl8pPr>
            <a:lvl9pPr indent="-228600" lvl="8" marL="4114800" algn="l">
              <a:lnSpc>
                <a:spcPct val="90000"/>
              </a:lnSpc>
              <a:spcBef>
                <a:spcPts val="500"/>
              </a:spcBef>
              <a:spcAft>
                <a:spcPts val="0"/>
              </a:spcAft>
              <a:buClr>
                <a:srgbClr val="898EA3"/>
              </a:buClr>
              <a:buSzPts val="1600"/>
              <a:buNone/>
              <a:defRPr sz="1600">
                <a:solidFill>
                  <a:srgbClr val="898EA3"/>
                </a:solidFill>
              </a:defRPr>
            </a:lvl9pPr>
          </a:lstStyle>
          <a:p/>
        </p:txBody>
      </p:sp>
      <p:pic>
        <p:nvPicPr>
          <p:cNvPr id="64" name="Google Shape;64;p8"/>
          <p:cNvPicPr preferRelativeResize="0"/>
          <p:nvPr/>
        </p:nvPicPr>
        <p:blipFill rotWithShape="1">
          <a:blip r:embed="rId2">
            <a:alphaModFix/>
          </a:blip>
          <a:srcRect b="0" l="0" r="0" t="0"/>
          <a:stretch/>
        </p:blipFill>
        <p:spPr>
          <a:xfrm>
            <a:off x="6608127" y="975111"/>
            <a:ext cx="1721338" cy="172133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Custom Photo Horizontal">
  <p:cSld name="Section Divider - Custom Photo Horizontal">
    <p:spTree>
      <p:nvGrpSpPr>
        <p:cNvPr id="65" name="Shape 65"/>
        <p:cNvGrpSpPr/>
        <p:nvPr/>
      </p:nvGrpSpPr>
      <p:grpSpPr>
        <a:xfrm>
          <a:off x="0" y="0"/>
          <a:ext cx="0" cy="0"/>
          <a:chOff x="0" y="0"/>
          <a:chExt cx="0" cy="0"/>
        </a:xfrm>
      </p:grpSpPr>
      <p:sp>
        <p:nvSpPr>
          <p:cNvPr id="66" name="Google Shape;66;p9"/>
          <p:cNvSpPr/>
          <p:nvPr>
            <p:ph idx="2" type="pic"/>
          </p:nvPr>
        </p:nvSpPr>
        <p:spPr>
          <a:xfrm>
            <a:off x="0" y="1514382"/>
            <a:ext cx="7296300" cy="2263500"/>
          </a:xfrm>
          <a:prstGeom prst="rect">
            <a:avLst/>
          </a:prstGeom>
          <a:solidFill>
            <a:schemeClr val="dk1"/>
          </a:solidFill>
          <a:ln>
            <a:noFill/>
          </a:ln>
        </p:spPr>
      </p:sp>
      <p:sp>
        <p:nvSpPr>
          <p:cNvPr id="67" name="Google Shape;67;p9"/>
          <p:cNvSpPr/>
          <p:nvPr/>
        </p:nvSpPr>
        <p:spPr>
          <a:xfrm>
            <a:off x="7296150" y="1514382"/>
            <a:ext cx="4896000" cy="226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9"/>
          <p:cNvSpPr txBox="1"/>
          <p:nvPr>
            <p:ph type="title"/>
          </p:nvPr>
        </p:nvSpPr>
        <p:spPr>
          <a:xfrm>
            <a:off x="855981" y="4750605"/>
            <a:ext cx="10429800" cy="107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9"/>
          <p:cNvSpPr/>
          <p:nvPr>
            <p:ph idx="1" type="body"/>
          </p:nvPr>
        </p:nvSpPr>
        <p:spPr>
          <a:xfrm>
            <a:off x="4126231" y="2145990"/>
            <a:ext cx="3364200" cy="1000200"/>
          </a:xfrm>
          <a:prstGeom prst="leftArrowCallout">
            <a:avLst>
              <a:gd fmla="val 25000" name="adj1"/>
              <a:gd fmla="val 25000" name="adj2"/>
              <a:gd fmla="val 25000" name="adj3"/>
              <a:gd fmla="val 79384"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b="0"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Custom Photo">
  <p:cSld name="Section Divider - Custom Photo">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2">
            <a:alphaModFix amt="20000"/>
          </a:blip>
          <a:srcRect b="8312" l="0" r="9773" t="0"/>
          <a:stretch/>
        </p:blipFill>
        <p:spPr>
          <a:xfrm>
            <a:off x="7552705" y="1815353"/>
            <a:ext cx="4639296" cy="5042650"/>
          </a:xfrm>
          <a:prstGeom prst="rect">
            <a:avLst/>
          </a:prstGeom>
          <a:noFill/>
          <a:ln>
            <a:noFill/>
          </a:ln>
        </p:spPr>
      </p:pic>
      <p:sp>
        <p:nvSpPr>
          <p:cNvPr id="72" name="Google Shape;72;p10"/>
          <p:cNvSpPr/>
          <p:nvPr>
            <p:ph idx="2" type="pic"/>
          </p:nvPr>
        </p:nvSpPr>
        <p:spPr>
          <a:xfrm>
            <a:off x="-90410" y="1"/>
            <a:ext cx="3781500" cy="6858000"/>
          </a:xfrm>
          <a:prstGeom prst="rect">
            <a:avLst/>
          </a:prstGeom>
          <a:solidFill>
            <a:schemeClr val="dk1"/>
          </a:solidFill>
          <a:ln>
            <a:noFill/>
          </a:ln>
        </p:spPr>
      </p:sp>
      <p:cxnSp>
        <p:nvCxnSpPr>
          <p:cNvPr id="73" name="Google Shape;73;p10"/>
          <p:cNvCxnSpPr/>
          <p:nvPr/>
        </p:nvCxnSpPr>
        <p:spPr>
          <a:xfrm>
            <a:off x="3703785" y="0"/>
            <a:ext cx="0" cy="6858000"/>
          </a:xfrm>
          <a:prstGeom prst="straightConnector1">
            <a:avLst/>
          </a:prstGeom>
          <a:noFill/>
          <a:ln cap="flat" cmpd="sng" w="57150">
            <a:solidFill>
              <a:schemeClr val="dk1"/>
            </a:solidFill>
            <a:prstDash val="solid"/>
            <a:miter lim="800000"/>
            <a:headEnd len="sm" w="sm" type="none"/>
            <a:tailEnd len="sm" w="sm" type="none"/>
          </a:ln>
        </p:spPr>
      </p:cxnSp>
      <p:sp>
        <p:nvSpPr>
          <p:cNvPr id="74" name="Google Shape;74;p10"/>
          <p:cNvSpPr txBox="1"/>
          <p:nvPr>
            <p:ph type="title"/>
          </p:nvPr>
        </p:nvSpPr>
        <p:spPr>
          <a:xfrm>
            <a:off x="4321810" y="3144647"/>
            <a:ext cx="6447900" cy="843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b="1" sz="4000">
                <a:solidFill>
                  <a:schemeClr val="dk1"/>
                </a:solidFill>
                <a:latin typeface="Calibri"/>
                <a:ea typeface="Calibri"/>
                <a:cs typeface="Calibri"/>
                <a:sym typeface="Calibri"/>
              </a:defRPr>
            </a:lvl1pPr>
            <a:lvl2pPr lvl="1">
              <a:spcBef>
                <a:spcPts val="8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0"/>
          <p:cNvSpPr/>
          <p:nvPr>
            <p:ph idx="1" type="body"/>
          </p:nvPr>
        </p:nvSpPr>
        <p:spPr>
          <a:xfrm>
            <a:off x="1756882" y="4813303"/>
            <a:ext cx="3364200" cy="1000200"/>
          </a:xfrm>
          <a:prstGeom prst="leftArrowCallout">
            <a:avLst>
              <a:gd fmla="val 25000" name="adj1"/>
              <a:gd fmla="val 25000" name="adj2"/>
              <a:gd fmla="val 25000" name="adj3"/>
              <a:gd fmla="val 79384" name="adj4"/>
            </a:avLst>
          </a:prstGeom>
          <a:solidFill>
            <a:schemeClr val="accent5"/>
          </a:solidFill>
          <a:ln>
            <a:noFill/>
          </a:ln>
        </p:spPr>
        <p:txBody>
          <a:bodyPr anchorCtr="0" anchor="ctr" bIns="182875" lIns="182875" spcFirstLastPara="1" rIns="182875" wrap="square" tIns="182875">
            <a:normAutofit/>
          </a:bodyPr>
          <a:lstStyle>
            <a:lvl1pPr indent="-228600" lvl="0" marL="457200" algn="l">
              <a:lnSpc>
                <a:spcPct val="90000"/>
              </a:lnSpc>
              <a:spcBef>
                <a:spcPts val="600"/>
              </a:spcBef>
              <a:spcAft>
                <a:spcPts val="0"/>
              </a:spcAft>
              <a:buSzPts val="1800"/>
              <a:buNone/>
              <a:defRPr b="0" i="1"/>
            </a:lvl1pPr>
            <a:lvl2pPr indent="-342900" lvl="1" marL="914400" algn="l">
              <a:lnSpc>
                <a:spcPct val="90000"/>
              </a:lnSpc>
              <a:spcBef>
                <a:spcPts val="0"/>
              </a:spcBef>
              <a:spcAft>
                <a:spcPts val="0"/>
              </a:spcAft>
              <a:buSzPts val="1800"/>
              <a:buChar char="•"/>
              <a:defRPr/>
            </a:lvl2pPr>
            <a:lvl3pPr indent="-342900" lvl="2" marL="1371600" algn="l">
              <a:lnSpc>
                <a:spcPct val="90000"/>
              </a:lnSpc>
              <a:spcBef>
                <a:spcPts val="0"/>
              </a:spcBef>
              <a:spcAft>
                <a:spcPts val="0"/>
              </a:spcAft>
              <a:buSzPts val="1800"/>
              <a:buChar char="•"/>
              <a:defRPr/>
            </a:lvl3pPr>
            <a:lvl4pPr indent="-342900" lvl="3" marL="1828800" algn="l">
              <a:lnSpc>
                <a:spcPct val="90000"/>
              </a:lnSpc>
              <a:spcBef>
                <a:spcPts val="0"/>
              </a:spcBef>
              <a:spcAft>
                <a:spcPts val="0"/>
              </a:spcAft>
              <a:buSzPts val="1800"/>
              <a:buChar char="•"/>
              <a:defRPr/>
            </a:lvl4pPr>
            <a:lvl5pPr indent="-342900" lvl="4" marL="2286000" algn="l">
              <a:lnSpc>
                <a:spcPct val="90000"/>
              </a:lnSpc>
              <a:spcBef>
                <a:spcPts val="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44" Type="http://schemas.openxmlformats.org/officeDocument/2006/relationships/slideLayout" Target="../slideLayouts/slideLayout43.xml"/><Relationship Id="rId21" Type="http://schemas.openxmlformats.org/officeDocument/2006/relationships/slideLayout" Target="../slideLayouts/slideLayout20.xml"/><Relationship Id="rId43" Type="http://schemas.openxmlformats.org/officeDocument/2006/relationships/slideLayout" Target="../slideLayouts/slideLayout42.xml"/><Relationship Id="rId24" Type="http://schemas.openxmlformats.org/officeDocument/2006/relationships/slideLayout" Target="../slideLayouts/slideLayout23.xml"/><Relationship Id="rId46" Type="http://schemas.openxmlformats.org/officeDocument/2006/relationships/slideLayout" Target="../slideLayouts/slideLayout45.xml"/><Relationship Id="rId23" Type="http://schemas.openxmlformats.org/officeDocument/2006/relationships/slideLayout" Target="../slideLayouts/slideLayout22.xml"/><Relationship Id="rId45" Type="http://schemas.openxmlformats.org/officeDocument/2006/relationships/slideLayout" Target="../slideLayouts/slideLayout44.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47" Type="http://schemas.openxmlformats.org/officeDocument/2006/relationships/theme" Target="../theme/theme1.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53440" y="304165"/>
            <a:ext cx="10515600" cy="10065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53440" y="1295400"/>
            <a:ext cx="10515600" cy="4805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0"/>
              </a:spcBef>
              <a:spcAft>
                <a:spcPts val="0"/>
              </a:spcAft>
              <a:buClr>
                <a:schemeClr val="accent4"/>
              </a:buClr>
              <a:buSzPts val="1800"/>
              <a:buFont typeface="Arial"/>
              <a:buNone/>
              <a:defRPr b="0" i="0" sz="1800" u="none" cap="none" strike="noStrike">
                <a:solidFill>
                  <a:schemeClr val="dk1"/>
                </a:solidFill>
                <a:latin typeface="Calibri"/>
                <a:ea typeface="Calibri"/>
                <a:cs typeface="Calibri"/>
                <a:sym typeface="Calibri"/>
              </a:defRPr>
            </a:lvl1pPr>
            <a:lvl2pPr indent="-330200" lvl="1" marL="914400" marR="0" rtl="0" algn="l">
              <a:lnSpc>
                <a:spcPct val="90000"/>
              </a:lnSpc>
              <a:spcBef>
                <a:spcPts val="0"/>
              </a:spcBef>
              <a:spcAft>
                <a:spcPts val="0"/>
              </a:spcAft>
              <a:buClr>
                <a:schemeClr val="accent5"/>
              </a:buClr>
              <a:buSzPts val="1600"/>
              <a:buFont typeface="Arial"/>
              <a:buChar char="•"/>
              <a:defRPr b="0" i="0" sz="1600" u="none" cap="none" strike="noStrike">
                <a:solidFill>
                  <a:schemeClr val="dk1"/>
                </a:solidFill>
                <a:latin typeface="Calibri"/>
                <a:ea typeface="Calibri"/>
                <a:cs typeface="Calibri"/>
                <a:sym typeface="Calibri"/>
              </a:defRPr>
            </a:lvl2pPr>
            <a:lvl3pPr indent="-317500" lvl="2" marL="1371600" marR="0" rtl="0" algn="l">
              <a:lnSpc>
                <a:spcPct val="90000"/>
              </a:lnSpc>
              <a:spcBef>
                <a:spcPts val="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3pPr>
            <a:lvl4pPr indent="-304800" lvl="3" marL="1828800" marR="0" rtl="0" algn="l">
              <a:lnSpc>
                <a:spcPct val="90000"/>
              </a:lnSpc>
              <a:spcBef>
                <a:spcPts val="0"/>
              </a:spcBef>
              <a:spcAft>
                <a:spcPts val="0"/>
              </a:spcAft>
              <a:buClr>
                <a:schemeClr val="accent5"/>
              </a:buClr>
              <a:buSzPts val="1200"/>
              <a:buFont typeface="Arial"/>
              <a:buChar char="•"/>
              <a:defRPr b="0" i="0" sz="1200" u="none" cap="none" strike="noStrike">
                <a:solidFill>
                  <a:schemeClr val="dk1"/>
                </a:solidFill>
                <a:latin typeface="Calibri"/>
                <a:ea typeface="Calibri"/>
                <a:cs typeface="Calibri"/>
                <a:sym typeface="Calibri"/>
              </a:defRPr>
            </a:lvl4pPr>
            <a:lvl5pPr indent="-304800" lvl="4" marL="2286000" marR="0" rtl="0" algn="l">
              <a:lnSpc>
                <a:spcPct val="90000"/>
              </a:lnSpc>
              <a:spcBef>
                <a:spcPts val="0"/>
              </a:spcBef>
              <a:spcAft>
                <a:spcPts val="0"/>
              </a:spcAft>
              <a:buClr>
                <a:schemeClr val="accent5"/>
              </a:buClr>
              <a:buSzPts val="1200"/>
              <a:buFont typeface="Arial"/>
              <a:buChar char="•"/>
              <a:defRPr b="0" i="0" sz="1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1">
            <a:alphaModFix/>
          </a:blip>
          <a:srcRect b="0" l="0" r="0" t="0"/>
          <a:stretch/>
        </p:blipFill>
        <p:spPr>
          <a:xfrm>
            <a:off x="10943924" y="316832"/>
            <a:ext cx="914400" cy="9144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600">
          <p15:clr>
            <a:srgbClr val="F26B43"/>
          </p15:clr>
        </p15:guide>
        <p15:guide id="2" pos="6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0.png"/><Relationship Id="rId4" Type="http://schemas.openxmlformats.org/officeDocument/2006/relationships/image" Target="../media/image7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63.png"/><Relationship Id="rId4" Type="http://schemas.openxmlformats.org/officeDocument/2006/relationships/hyperlink" Target="https://docs.google.com/document/d/1sJ_rObR8wzQqtNymsFhkNswuGvndMIHc/edit" TargetMode="External"/><Relationship Id="rId5" Type="http://schemas.openxmlformats.org/officeDocument/2006/relationships/image" Target="../media/image6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hyperlink" Target="http://www.youtube.com/watch?v=4ASKMcdCc3g" TargetMode="External"/><Relationship Id="rId4" Type="http://schemas.openxmlformats.org/officeDocument/2006/relationships/image" Target="../media/image66.jpg"/><Relationship Id="rId5" Type="http://schemas.openxmlformats.org/officeDocument/2006/relationships/image" Target="../media/image68.png"/><Relationship Id="rId6" Type="http://schemas.openxmlformats.org/officeDocument/2006/relationships/image" Target="../media/image6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73.png"/><Relationship Id="rId4" Type="http://schemas.openxmlformats.org/officeDocument/2006/relationships/hyperlink" Target="http://www.youtube.com/watch?v=_W0bSen8Qjg" TargetMode="External"/><Relationship Id="rId5" Type="http://schemas.openxmlformats.org/officeDocument/2006/relationships/image" Target="../media/image65.jpg"/><Relationship Id="rId6" Type="http://schemas.openxmlformats.org/officeDocument/2006/relationships/image" Target="../media/image6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6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hyperlink" Target="mailto:leslie.hammer@fayette.kyschools.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7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0.png"/><Relationship Id="rId6" Type="http://schemas.openxmlformats.org/officeDocument/2006/relationships/image" Target="../media/image7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xml"/><Relationship Id="rId3" Type="http://schemas.openxmlformats.org/officeDocument/2006/relationships/hyperlink" Target="http://www.youtube.com/watch?v=CH50zuS8DD0" TargetMode="External"/><Relationship Id="rId4" Type="http://schemas.openxmlformats.org/officeDocument/2006/relationships/image" Target="../media/image5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hyperlink" Target="http://www.youtube.com/watch?v=D9XYKY4Km20" TargetMode="External"/><Relationship Id="rId4" Type="http://schemas.openxmlformats.org/officeDocument/2006/relationships/image" Target="../media/image69.jpg"/><Relationship Id="rId5" Type="http://schemas.openxmlformats.org/officeDocument/2006/relationships/hyperlink" Target="http://www.youtube.com/watch?v=CH50zuS8DD0" TargetMode="External"/><Relationship Id="rId6" Type="http://schemas.openxmlformats.org/officeDocument/2006/relationships/image" Target="../media/image5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8.xml"/><Relationship Id="rId3" Type="http://schemas.openxmlformats.org/officeDocument/2006/relationships/hyperlink" Target="http://drive.google.com/file/d/13lsz4BP1AgIpMQDiNCejenQlDSHKUHDb/view" TargetMode="External"/><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67" name="Google Shape;567;p47"/>
          <p:cNvSpPr txBox="1"/>
          <p:nvPr>
            <p:ph type="title"/>
          </p:nvPr>
        </p:nvSpPr>
        <p:spPr>
          <a:xfrm>
            <a:off x="-5319" y="3832762"/>
            <a:ext cx="12202500" cy="1119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US" sz="3700"/>
              <a:t> Math </a:t>
            </a:r>
            <a:r>
              <a:rPr lang="en-US" sz="3700"/>
              <a:t>Instructional Design Models </a:t>
            </a:r>
            <a:endParaRPr sz="3700"/>
          </a:p>
          <a:p>
            <a:pPr indent="0" lvl="0" marL="0" rtl="0" algn="ctr">
              <a:lnSpc>
                <a:spcPct val="90000"/>
              </a:lnSpc>
              <a:spcBef>
                <a:spcPts val="0"/>
              </a:spcBef>
              <a:spcAft>
                <a:spcPts val="0"/>
              </a:spcAft>
              <a:buClr>
                <a:schemeClr val="dk1"/>
              </a:buClr>
              <a:buSzPts val="5400"/>
              <a:buFont typeface="Calibri"/>
              <a:buNone/>
            </a:pPr>
            <a:r>
              <a:rPr lang="en-US" sz="3700"/>
              <a:t>for Teachers</a:t>
            </a:r>
            <a:endParaRPr sz="3700"/>
          </a:p>
          <a:p>
            <a:pPr indent="0" lvl="0" marL="0" rtl="0" algn="ctr">
              <a:lnSpc>
                <a:spcPct val="90000"/>
              </a:lnSpc>
              <a:spcBef>
                <a:spcPts val="0"/>
              </a:spcBef>
              <a:spcAft>
                <a:spcPts val="0"/>
              </a:spcAft>
              <a:buClr>
                <a:schemeClr val="dk1"/>
              </a:buClr>
              <a:buSzPts val="5400"/>
              <a:buFont typeface="Calibri"/>
              <a:buNone/>
            </a:pPr>
            <a:r>
              <a:rPr lang="en-US" sz="3200"/>
              <a:t>August 2023</a:t>
            </a:r>
            <a:endParaRPr sz="3200"/>
          </a:p>
        </p:txBody>
      </p:sp>
      <p:sp>
        <p:nvSpPr>
          <p:cNvPr id="568" name="Google Shape;568;p47"/>
          <p:cNvSpPr txBox="1"/>
          <p:nvPr>
            <p:ph idx="1" type="body"/>
          </p:nvPr>
        </p:nvSpPr>
        <p:spPr>
          <a:xfrm>
            <a:off x="-5250" y="5204359"/>
            <a:ext cx="12202500" cy="1058100"/>
          </a:xfrm>
          <a:prstGeom prst="rect">
            <a:avLst/>
          </a:prstGeom>
          <a:noFill/>
          <a:ln>
            <a:noFill/>
          </a:ln>
        </p:spPr>
        <p:txBody>
          <a:bodyPr anchorCtr="0" anchor="t" bIns="45700" lIns="91425" spcFirstLastPara="1" rIns="91425" wrap="square" tIns="45700">
            <a:normAutofit/>
          </a:bodyPr>
          <a:lstStyle/>
          <a:p>
            <a:pPr indent="0" lvl="0" marL="0" rtl="0" algn="ctr">
              <a:lnSpc>
                <a:spcPct val="70000"/>
              </a:lnSpc>
              <a:spcBef>
                <a:spcPts val="0"/>
              </a:spcBef>
              <a:spcAft>
                <a:spcPts val="0"/>
              </a:spcAft>
              <a:buSzPts val="2960"/>
              <a:buNone/>
            </a:pPr>
            <a:r>
              <a:rPr lang="en-US" sz="2660"/>
              <a:t>Presenters: </a:t>
            </a:r>
            <a:endParaRPr sz="2660"/>
          </a:p>
          <a:p>
            <a:pPr indent="0" lvl="0" marL="0" rtl="0" algn="ctr">
              <a:lnSpc>
                <a:spcPct val="70000"/>
              </a:lnSpc>
              <a:spcBef>
                <a:spcPts val="0"/>
              </a:spcBef>
              <a:spcAft>
                <a:spcPts val="0"/>
              </a:spcAft>
              <a:buSzPts val="2960"/>
              <a:buNone/>
            </a:pPr>
            <a:r>
              <a:rPr lang="en-US" sz="2660"/>
              <a:t>Shelley Dickson, District Math Specialist</a:t>
            </a:r>
            <a:endParaRPr sz="2660"/>
          </a:p>
          <a:p>
            <a:pPr indent="0" lvl="0" marL="0" rtl="0" algn="ctr">
              <a:lnSpc>
                <a:spcPct val="70000"/>
              </a:lnSpc>
              <a:spcBef>
                <a:spcPts val="0"/>
              </a:spcBef>
              <a:spcAft>
                <a:spcPts val="0"/>
              </a:spcAft>
              <a:buSzPts val="2960"/>
              <a:buNone/>
            </a:pPr>
            <a:r>
              <a:rPr lang="en-US" sz="2660"/>
              <a:t>Leslie Hammer, School Based Instructional Coach</a:t>
            </a:r>
            <a:endParaRPr sz="266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56"/>
          <p:cNvSpPr txBox="1"/>
          <p:nvPr>
            <p:ph type="title"/>
          </p:nvPr>
        </p:nvSpPr>
        <p:spPr>
          <a:xfrm>
            <a:off x="855979" y="367583"/>
            <a:ext cx="10475700" cy="905400"/>
          </a:xfrm>
          <a:prstGeom prst="rect">
            <a:avLst/>
          </a:prstGeom>
        </p:spPr>
        <p:txBody>
          <a:bodyPr anchorCtr="0" anchor="ctr" bIns="45700" lIns="91425" spcFirstLastPara="1" rIns="91425" wrap="square" tIns="45700">
            <a:noAutofit/>
          </a:bodyPr>
          <a:lstStyle/>
          <a:p>
            <a:pPr indent="0" lvl="0" marL="0" rtl="0" algn="l">
              <a:spcBef>
                <a:spcPts val="0"/>
              </a:spcBef>
              <a:spcAft>
                <a:spcPts val="800"/>
              </a:spcAft>
              <a:buNone/>
            </a:pPr>
            <a:r>
              <a:rPr lang="en-US" sz="3700"/>
              <a:t>What is an FCPS Instructional Design Model</a:t>
            </a:r>
            <a:r>
              <a:rPr lang="en-US" sz="3700"/>
              <a:t> (IDM)?</a:t>
            </a:r>
            <a:endParaRPr sz="3700"/>
          </a:p>
        </p:txBody>
      </p:sp>
      <p:sp>
        <p:nvSpPr>
          <p:cNvPr id="643" name="Google Shape;643;p56"/>
          <p:cNvSpPr txBox="1"/>
          <p:nvPr>
            <p:ph idx="12" type="sldNum"/>
          </p:nvPr>
        </p:nvSpPr>
        <p:spPr>
          <a:xfrm>
            <a:off x="11331575" y="6423064"/>
            <a:ext cx="585900" cy="238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44" name="Google Shape;644;p56"/>
          <p:cNvSpPr txBox="1"/>
          <p:nvPr>
            <p:ph idx="1" type="body"/>
          </p:nvPr>
        </p:nvSpPr>
        <p:spPr>
          <a:xfrm>
            <a:off x="858150" y="1297275"/>
            <a:ext cx="10475700" cy="5131500"/>
          </a:xfrm>
          <a:prstGeom prst="rect">
            <a:avLst/>
          </a:prstGeom>
        </p:spPr>
        <p:txBody>
          <a:bodyPr anchorCtr="0" anchor="t" bIns="45700" lIns="91425" spcFirstLastPara="1" rIns="91425" wrap="square" tIns="45700">
            <a:normAutofit fontScale="77500" lnSpcReduction="20000"/>
          </a:bodyPr>
          <a:lstStyle/>
          <a:p>
            <a:pPr indent="0" lvl="0" marL="0" rtl="0" algn="l">
              <a:spcBef>
                <a:spcPts val="0"/>
              </a:spcBef>
              <a:spcAft>
                <a:spcPts val="0"/>
              </a:spcAft>
              <a:buNone/>
            </a:pPr>
            <a:r>
              <a:rPr b="1" lang="en-US" sz="4101"/>
              <a:t>IDMs are structures that…</a:t>
            </a:r>
            <a:endParaRPr b="1" sz="4101"/>
          </a:p>
          <a:p>
            <a:pPr indent="0" lvl="0" marL="457200" rtl="0" algn="l">
              <a:spcBef>
                <a:spcPts val="0"/>
              </a:spcBef>
              <a:spcAft>
                <a:spcPts val="0"/>
              </a:spcAft>
              <a:buNone/>
            </a:pPr>
            <a:r>
              <a:t/>
            </a:r>
            <a:endParaRPr sz="3142"/>
          </a:p>
          <a:p>
            <a:pPr indent="-383268" lvl="0" marL="457200" rtl="0" algn="l">
              <a:spcBef>
                <a:spcPts val="0"/>
              </a:spcBef>
              <a:spcAft>
                <a:spcPts val="0"/>
              </a:spcAft>
              <a:buSzPct val="100000"/>
              <a:buChar char="●"/>
            </a:pPr>
            <a:r>
              <a:rPr lang="en-US" sz="3142"/>
              <a:t>Support the acquisition and application of knowledge and </a:t>
            </a:r>
            <a:r>
              <a:rPr lang="en-US" sz="3142"/>
              <a:t>skills</a:t>
            </a:r>
            <a:endParaRPr sz="3142"/>
          </a:p>
          <a:p>
            <a:pPr indent="0" lvl="0" marL="457200" rtl="0" algn="l">
              <a:spcBef>
                <a:spcPts val="0"/>
              </a:spcBef>
              <a:spcAft>
                <a:spcPts val="0"/>
              </a:spcAft>
              <a:buNone/>
            </a:pPr>
            <a:r>
              <a:t/>
            </a:r>
            <a:endParaRPr sz="3142"/>
          </a:p>
          <a:p>
            <a:pPr indent="-383268" lvl="0" marL="457200" rtl="0" algn="l">
              <a:spcBef>
                <a:spcPts val="0"/>
              </a:spcBef>
              <a:spcAft>
                <a:spcPts val="0"/>
              </a:spcAft>
              <a:buSzPct val="100000"/>
              <a:buChar char="●"/>
            </a:pPr>
            <a:r>
              <a:rPr lang="en-US" sz="3142"/>
              <a:t>Consider how students learn</a:t>
            </a:r>
            <a:endParaRPr sz="3142"/>
          </a:p>
          <a:p>
            <a:pPr indent="0" lvl="0" marL="457200" rtl="0" algn="l">
              <a:spcBef>
                <a:spcPts val="0"/>
              </a:spcBef>
              <a:spcAft>
                <a:spcPts val="0"/>
              </a:spcAft>
              <a:buNone/>
            </a:pPr>
            <a:r>
              <a:t/>
            </a:r>
            <a:endParaRPr sz="3142"/>
          </a:p>
          <a:p>
            <a:pPr indent="-383268" lvl="0" marL="457200" rtl="0" algn="l">
              <a:spcBef>
                <a:spcPts val="0"/>
              </a:spcBef>
              <a:spcAft>
                <a:spcPts val="0"/>
              </a:spcAft>
              <a:buSzPct val="100000"/>
              <a:buChar char="●"/>
            </a:pPr>
            <a:r>
              <a:rPr lang="en-US" sz="3142"/>
              <a:t>Outline effective ways in which educators deliver information to students</a:t>
            </a:r>
            <a:endParaRPr sz="3142"/>
          </a:p>
          <a:p>
            <a:pPr indent="0" lvl="0" marL="457200" rtl="0" algn="l">
              <a:spcBef>
                <a:spcPts val="0"/>
              </a:spcBef>
              <a:spcAft>
                <a:spcPts val="0"/>
              </a:spcAft>
              <a:buNone/>
            </a:pPr>
            <a:r>
              <a:t/>
            </a:r>
            <a:endParaRPr sz="3142"/>
          </a:p>
          <a:p>
            <a:pPr indent="-383268" lvl="0" marL="457200" rtl="0" algn="l">
              <a:spcBef>
                <a:spcPts val="0"/>
              </a:spcBef>
              <a:spcAft>
                <a:spcPts val="0"/>
              </a:spcAft>
              <a:buSzPct val="100000"/>
              <a:buChar char="●"/>
            </a:pPr>
            <a:r>
              <a:rPr lang="en-US" sz="3142"/>
              <a:t>Provide time allocation options for each content area</a:t>
            </a:r>
            <a:endParaRPr sz="3142"/>
          </a:p>
          <a:p>
            <a:pPr indent="0" lvl="0" marL="457200" rtl="0" algn="l">
              <a:spcBef>
                <a:spcPts val="0"/>
              </a:spcBef>
              <a:spcAft>
                <a:spcPts val="0"/>
              </a:spcAft>
              <a:buNone/>
            </a:pPr>
            <a:r>
              <a:t/>
            </a:r>
            <a:endParaRPr sz="3142"/>
          </a:p>
          <a:p>
            <a:pPr indent="-383268" lvl="0" marL="457200" rtl="0" algn="l">
              <a:spcBef>
                <a:spcPts val="0"/>
              </a:spcBef>
              <a:spcAft>
                <a:spcPts val="0"/>
              </a:spcAft>
              <a:buSzPct val="100000"/>
              <a:buChar char="●"/>
            </a:pPr>
            <a:r>
              <a:rPr lang="en-US" sz="3142"/>
              <a:t>Help teachers in reaching the rigor of the standard and the needs of students</a:t>
            </a:r>
            <a:endParaRPr sz="3142"/>
          </a:p>
          <a:p>
            <a:pPr indent="0" lvl="0" marL="457200" rtl="0" algn="l">
              <a:spcBef>
                <a:spcPts val="0"/>
              </a:spcBef>
              <a:spcAft>
                <a:spcPts val="0"/>
              </a:spcAft>
              <a:buNone/>
            </a:pPr>
            <a:r>
              <a:t/>
            </a:r>
            <a:endParaRPr sz="3142"/>
          </a:p>
          <a:p>
            <a:pPr indent="-383268" lvl="0" marL="457200" rtl="0" algn="l">
              <a:spcBef>
                <a:spcPts val="0"/>
              </a:spcBef>
              <a:spcAft>
                <a:spcPts val="0"/>
              </a:spcAft>
              <a:buSzPct val="100000"/>
              <a:buChar char="●"/>
            </a:pPr>
            <a:r>
              <a:rPr lang="en-US" sz="3142"/>
              <a:t>Ensures students are exposed to standards in several ways</a:t>
            </a:r>
            <a:endParaRPr sz="3142"/>
          </a:p>
          <a:p>
            <a:pPr indent="-383267" lvl="1" marL="914400" rtl="0" algn="l">
              <a:spcBef>
                <a:spcPts val="0"/>
              </a:spcBef>
              <a:spcAft>
                <a:spcPts val="0"/>
              </a:spcAft>
              <a:buSzPct val="100000"/>
              <a:buChar char="○"/>
            </a:pPr>
            <a:r>
              <a:rPr lang="en-US" sz="3142"/>
              <a:t>Explicit Tier I instruction</a:t>
            </a:r>
            <a:endParaRPr sz="3142"/>
          </a:p>
          <a:p>
            <a:pPr indent="-383267" lvl="1" marL="914400" rtl="0" algn="l">
              <a:spcBef>
                <a:spcPts val="0"/>
              </a:spcBef>
              <a:spcAft>
                <a:spcPts val="0"/>
              </a:spcAft>
              <a:buSzPct val="100000"/>
              <a:buChar char="○"/>
            </a:pPr>
            <a:r>
              <a:rPr lang="en-US" sz="3142"/>
              <a:t>Intentional, independent practice</a:t>
            </a:r>
            <a:endParaRPr sz="3142"/>
          </a:p>
          <a:p>
            <a:pPr indent="-383267" lvl="1" marL="914400" rtl="0" algn="l">
              <a:spcBef>
                <a:spcPts val="0"/>
              </a:spcBef>
              <a:spcAft>
                <a:spcPts val="0"/>
              </a:spcAft>
              <a:buSzPct val="100000"/>
              <a:buChar char="○"/>
            </a:pPr>
            <a:r>
              <a:rPr lang="en-US" sz="3142"/>
              <a:t>Collaboration and other 21st century skills</a:t>
            </a:r>
            <a:endParaRPr sz="3142"/>
          </a:p>
          <a:p>
            <a:pPr indent="-383267" lvl="1" marL="914400" rtl="0" algn="l">
              <a:spcBef>
                <a:spcPts val="0"/>
              </a:spcBef>
              <a:spcAft>
                <a:spcPts val="0"/>
              </a:spcAft>
              <a:buSzPct val="100000"/>
              <a:buChar char="○"/>
            </a:pPr>
            <a:r>
              <a:rPr lang="en-US" sz="3142"/>
              <a:t>Whole group</a:t>
            </a:r>
            <a:endParaRPr sz="3142"/>
          </a:p>
          <a:p>
            <a:pPr indent="-383267" lvl="1" marL="914400" rtl="0" algn="l">
              <a:spcBef>
                <a:spcPts val="0"/>
              </a:spcBef>
              <a:spcAft>
                <a:spcPts val="0"/>
              </a:spcAft>
              <a:buSzPct val="100000"/>
              <a:buChar char="○"/>
            </a:pPr>
            <a:r>
              <a:rPr lang="en-US" sz="3142"/>
              <a:t>Small group</a:t>
            </a:r>
            <a:endParaRPr sz="3142"/>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57"/>
          <p:cNvSpPr txBox="1"/>
          <p:nvPr>
            <p:ph type="title"/>
          </p:nvPr>
        </p:nvSpPr>
        <p:spPr>
          <a:xfrm>
            <a:off x="855979" y="367583"/>
            <a:ext cx="10475700" cy="905400"/>
          </a:xfrm>
          <a:prstGeom prst="rect">
            <a:avLst/>
          </a:prstGeom>
        </p:spPr>
        <p:txBody>
          <a:bodyPr anchorCtr="0" anchor="ctr" bIns="45700" lIns="91425" spcFirstLastPara="1" rIns="91425" wrap="square" tIns="45700">
            <a:noAutofit/>
          </a:bodyPr>
          <a:lstStyle/>
          <a:p>
            <a:pPr indent="0" lvl="0" marL="0" rtl="0" algn="l">
              <a:spcBef>
                <a:spcPts val="0"/>
              </a:spcBef>
              <a:spcAft>
                <a:spcPts val="800"/>
              </a:spcAft>
              <a:buNone/>
            </a:pPr>
            <a:r>
              <a:rPr lang="en-US" sz="3700"/>
              <a:t>Where can I find the Instructional Design Models?</a:t>
            </a:r>
            <a:endParaRPr sz="3700"/>
          </a:p>
        </p:txBody>
      </p:sp>
      <p:sp>
        <p:nvSpPr>
          <p:cNvPr id="651" name="Google Shape;651;p57"/>
          <p:cNvSpPr txBox="1"/>
          <p:nvPr>
            <p:ph idx="12" type="sldNum"/>
          </p:nvPr>
        </p:nvSpPr>
        <p:spPr>
          <a:xfrm>
            <a:off x="11331575" y="6423064"/>
            <a:ext cx="585900" cy="238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652" name="Google Shape;652;p57"/>
          <p:cNvPicPr preferRelativeResize="0"/>
          <p:nvPr/>
        </p:nvPicPr>
        <p:blipFill>
          <a:blip r:embed="rId3">
            <a:alphaModFix/>
          </a:blip>
          <a:stretch>
            <a:fillRect/>
          </a:stretch>
        </p:blipFill>
        <p:spPr>
          <a:xfrm>
            <a:off x="222375" y="1575475"/>
            <a:ext cx="6099098" cy="3403951"/>
          </a:xfrm>
          <a:prstGeom prst="rect">
            <a:avLst/>
          </a:prstGeom>
          <a:noFill/>
          <a:ln>
            <a:noFill/>
          </a:ln>
        </p:spPr>
      </p:pic>
      <p:sp>
        <p:nvSpPr>
          <p:cNvPr id="653" name="Google Shape;653;p57"/>
          <p:cNvSpPr/>
          <p:nvPr/>
        </p:nvSpPr>
        <p:spPr>
          <a:xfrm>
            <a:off x="1142975" y="3638950"/>
            <a:ext cx="1073100" cy="513300"/>
          </a:xfrm>
          <a:prstGeom prst="leftArrow">
            <a:avLst>
              <a:gd fmla="val 50000" name="adj1"/>
              <a:gd fmla="val 50000" name="adj2"/>
            </a:avLst>
          </a:prstGeom>
          <a:solidFill>
            <a:schemeClr val="accent1"/>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4" name="Google Shape;654;p57"/>
          <p:cNvPicPr preferRelativeResize="0"/>
          <p:nvPr/>
        </p:nvPicPr>
        <p:blipFill>
          <a:blip r:embed="rId4">
            <a:alphaModFix/>
          </a:blip>
          <a:stretch>
            <a:fillRect/>
          </a:stretch>
        </p:blipFill>
        <p:spPr>
          <a:xfrm>
            <a:off x="5332125" y="3498973"/>
            <a:ext cx="6555075" cy="3162299"/>
          </a:xfrm>
          <a:prstGeom prst="rect">
            <a:avLst/>
          </a:prstGeom>
          <a:noFill/>
          <a:ln>
            <a:noFill/>
          </a:ln>
        </p:spPr>
      </p:pic>
      <p:sp>
        <p:nvSpPr>
          <p:cNvPr id="655" name="Google Shape;655;p57"/>
          <p:cNvSpPr/>
          <p:nvPr/>
        </p:nvSpPr>
        <p:spPr>
          <a:xfrm rot="10800000">
            <a:off x="6474170" y="5909747"/>
            <a:ext cx="1072800" cy="513300"/>
          </a:xfrm>
          <a:prstGeom prst="leftArrow">
            <a:avLst>
              <a:gd fmla="val 50000" name="adj1"/>
              <a:gd fmla="val 50000" name="adj2"/>
            </a:avLst>
          </a:prstGeom>
          <a:solidFill>
            <a:schemeClr val="accent1"/>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58"/>
          <p:cNvSpPr txBox="1"/>
          <p:nvPr>
            <p:ph idx="1" type="body"/>
          </p:nvPr>
        </p:nvSpPr>
        <p:spPr>
          <a:xfrm>
            <a:off x="4113775" y="1405207"/>
            <a:ext cx="7341000" cy="905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i="1" lang="en-US" sz="4000"/>
              <a:t>Topic:</a:t>
            </a:r>
            <a:r>
              <a:rPr lang="en-US" sz="4000"/>
              <a:t> Instructional Design Models</a:t>
            </a:r>
            <a:endParaRPr sz="4000"/>
          </a:p>
        </p:txBody>
      </p:sp>
      <p:sp>
        <p:nvSpPr>
          <p:cNvPr id="661" name="Google Shape;661;p58"/>
          <p:cNvSpPr txBox="1"/>
          <p:nvPr>
            <p:ph type="title"/>
          </p:nvPr>
        </p:nvSpPr>
        <p:spPr>
          <a:xfrm>
            <a:off x="4206240" y="499809"/>
            <a:ext cx="64008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My current state…</a:t>
            </a:r>
            <a:endParaRPr/>
          </a:p>
        </p:txBody>
      </p:sp>
      <p:sp>
        <p:nvSpPr>
          <p:cNvPr id="662" name="Google Shape;662;p58"/>
          <p:cNvSpPr txBox="1"/>
          <p:nvPr>
            <p:ph idx="12" type="sldNum"/>
          </p:nvPr>
        </p:nvSpPr>
        <p:spPr>
          <a:xfrm>
            <a:off x="11331575" y="6423064"/>
            <a:ext cx="586044" cy="23816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663" name="Google Shape;663;p58"/>
          <p:cNvPicPr preferRelativeResize="0"/>
          <p:nvPr/>
        </p:nvPicPr>
        <p:blipFill>
          <a:blip r:embed="rId3">
            <a:alphaModFix/>
          </a:blip>
          <a:stretch>
            <a:fillRect/>
          </a:stretch>
        </p:blipFill>
        <p:spPr>
          <a:xfrm>
            <a:off x="373850" y="883775"/>
            <a:ext cx="2904475" cy="2732400"/>
          </a:xfrm>
          <a:prstGeom prst="rect">
            <a:avLst/>
          </a:prstGeom>
          <a:noFill/>
          <a:ln>
            <a:noFill/>
          </a:ln>
        </p:spPr>
      </p:pic>
      <p:sp>
        <p:nvSpPr>
          <p:cNvPr id="664" name="Google Shape;664;p58"/>
          <p:cNvSpPr txBox="1"/>
          <p:nvPr>
            <p:ph idx="1" type="body"/>
          </p:nvPr>
        </p:nvSpPr>
        <p:spPr>
          <a:xfrm>
            <a:off x="4189975" y="2167173"/>
            <a:ext cx="7341000" cy="4255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2800">
                <a:solidFill>
                  <a:schemeClr val="dk1"/>
                </a:solidFill>
                <a:latin typeface="Arial"/>
                <a:ea typeface="Arial"/>
                <a:cs typeface="Arial"/>
                <a:sym typeface="Arial"/>
              </a:rPr>
              <a:t>What does instruction look like in your school in mathematics?</a:t>
            </a:r>
            <a:endParaRPr sz="2800">
              <a:solidFill>
                <a:schemeClr val="dk1"/>
              </a:solidFill>
              <a:latin typeface="Arial"/>
              <a:ea typeface="Arial"/>
              <a:cs typeface="Arial"/>
              <a:sym typeface="Arial"/>
            </a:endParaRPr>
          </a:p>
          <a:p>
            <a:pPr indent="0" lvl="0" marL="0" rtl="0" algn="l">
              <a:lnSpc>
                <a:spcPct val="100000"/>
              </a:lnSpc>
              <a:spcBef>
                <a:spcPts val="1000"/>
              </a:spcBef>
              <a:spcAft>
                <a:spcPts val="0"/>
              </a:spcAft>
              <a:buClr>
                <a:schemeClr val="dk1"/>
              </a:buClr>
              <a:buSzPts val="1100"/>
              <a:buFont typeface="Arial"/>
              <a:buNone/>
            </a:pPr>
            <a:r>
              <a:rPr lang="en-US" sz="2800">
                <a:solidFill>
                  <a:schemeClr val="dk1"/>
                </a:solidFill>
                <a:latin typeface="Arial"/>
                <a:ea typeface="Arial"/>
                <a:cs typeface="Arial"/>
                <a:sym typeface="Arial"/>
              </a:rPr>
              <a:t>Think about your master schedule. How much time do you have dedicated to your math block? </a:t>
            </a:r>
            <a:endParaRPr sz="2800">
              <a:solidFill>
                <a:schemeClr val="dk1"/>
              </a:solidFill>
              <a:latin typeface="Arial"/>
              <a:ea typeface="Arial"/>
              <a:cs typeface="Arial"/>
              <a:sym typeface="Arial"/>
            </a:endParaRPr>
          </a:p>
          <a:p>
            <a:pPr indent="0" lvl="0" marL="0" rtl="0" algn="l">
              <a:lnSpc>
                <a:spcPct val="100000"/>
              </a:lnSpc>
              <a:spcBef>
                <a:spcPts val="1000"/>
              </a:spcBef>
              <a:spcAft>
                <a:spcPts val="0"/>
              </a:spcAft>
              <a:buNone/>
            </a:pPr>
            <a:r>
              <a:rPr lang="en-US" sz="2800">
                <a:solidFill>
                  <a:schemeClr val="dk1"/>
                </a:solidFill>
                <a:latin typeface="Arial"/>
                <a:ea typeface="Arial"/>
                <a:cs typeface="Arial"/>
                <a:sym typeface="Arial"/>
              </a:rPr>
              <a:t>Record your thinking on the top half of the </a:t>
            </a:r>
            <a:r>
              <a:rPr i="1" lang="en-US" sz="2800" u="sng">
                <a:solidFill>
                  <a:schemeClr val="hlink"/>
                </a:solidFill>
                <a:latin typeface="Arial"/>
                <a:ea typeface="Arial"/>
                <a:cs typeface="Arial"/>
                <a:sym typeface="Arial"/>
                <a:hlinkClick r:id="rId4"/>
              </a:rPr>
              <a:t>Reflection Handout.</a:t>
            </a:r>
            <a:endParaRPr i="1" sz="2800">
              <a:solidFill>
                <a:schemeClr val="dk1"/>
              </a:solidFill>
              <a:latin typeface="Arial"/>
              <a:ea typeface="Arial"/>
              <a:cs typeface="Arial"/>
              <a:sym typeface="Arial"/>
            </a:endParaRPr>
          </a:p>
        </p:txBody>
      </p:sp>
      <p:pic>
        <p:nvPicPr>
          <p:cNvPr id="665" name="Google Shape;665;p58"/>
          <p:cNvPicPr preferRelativeResize="0"/>
          <p:nvPr/>
        </p:nvPicPr>
        <p:blipFill>
          <a:blip r:embed="rId5">
            <a:alphaModFix/>
          </a:blip>
          <a:stretch>
            <a:fillRect/>
          </a:stretch>
        </p:blipFill>
        <p:spPr>
          <a:xfrm>
            <a:off x="364025" y="3619375"/>
            <a:ext cx="2904475" cy="30540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59"/>
          <p:cNvSpPr txBox="1"/>
          <p:nvPr>
            <p:ph type="title"/>
          </p:nvPr>
        </p:nvSpPr>
        <p:spPr>
          <a:xfrm>
            <a:off x="855979" y="367583"/>
            <a:ext cx="10496550" cy="9052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Instructional Design Models</a:t>
            </a:r>
            <a:endParaRPr/>
          </a:p>
        </p:txBody>
      </p:sp>
      <p:sp>
        <p:nvSpPr>
          <p:cNvPr id="671" name="Google Shape;671;p59"/>
          <p:cNvSpPr txBox="1"/>
          <p:nvPr>
            <p:ph idx="12" type="sldNum"/>
          </p:nvPr>
        </p:nvSpPr>
        <p:spPr>
          <a:xfrm>
            <a:off x="11331575" y="6423064"/>
            <a:ext cx="586044" cy="23816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72" name="Google Shape;672;p59"/>
          <p:cNvSpPr txBox="1"/>
          <p:nvPr>
            <p:ph idx="1" type="body"/>
          </p:nvPr>
        </p:nvSpPr>
        <p:spPr>
          <a:xfrm>
            <a:off x="871220" y="1495764"/>
            <a:ext cx="5069841" cy="4742556"/>
          </a:xfrm>
          <a:prstGeom prst="rect">
            <a:avLst/>
          </a:prstGeom>
          <a:noFill/>
          <a:ln>
            <a:noFill/>
          </a:ln>
        </p:spPr>
        <p:txBody>
          <a:bodyPr anchorCtr="0" anchor="t" bIns="45700" lIns="91425" spcFirstLastPara="1" rIns="91425" wrap="square" tIns="45700">
            <a:normAutofit/>
          </a:bodyPr>
          <a:lstStyle/>
          <a:p>
            <a:pPr indent="-393700" lvl="0" marL="457200" rtl="0" algn="l">
              <a:lnSpc>
                <a:spcPct val="90000"/>
              </a:lnSpc>
              <a:spcBef>
                <a:spcPts val="0"/>
              </a:spcBef>
              <a:spcAft>
                <a:spcPts val="0"/>
              </a:spcAft>
              <a:buSzPts val="2600"/>
              <a:buAutoNum type="arabicPeriod"/>
            </a:pPr>
            <a:r>
              <a:rPr lang="en-US" sz="2600"/>
              <a:t>Each member selects a different </a:t>
            </a:r>
            <a:r>
              <a:rPr lang="en-US" sz="2600"/>
              <a:t>IDM.</a:t>
            </a:r>
            <a:endParaRPr sz="2600"/>
          </a:p>
          <a:p>
            <a:pPr indent="-393700" lvl="0" marL="457200" rtl="0" algn="l">
              <a:lnSpc>
                <a:spcPct val="90000"/>
              </a:lnSpc>
              <a:spcBef>
                <a:spcPts val="0"/>
              </a:spcBef>
              <a:spcAft>
                <a:spcPts val="0"/>
              </a:spcAft>
              <a:buSzPts val="2600"/>
              <a:buAutoNum type="arabicPeriod"/>
            </a:pPr>
            <a:r>
              <a:rPr lang="en-US" sz="2600"/>
              <a:t>Then…</a:t>
            </a:r>
            <a:endParaRPr sz="2600"/>
          </a:p>
          <a:p>
            <a:pPr indent="-393700" lvl="1" marL="914400" rtl="0" algn="l">
              <a:lnSpc>
                <a:spcPct val="90000"/>
              </a:lnSpc>
              <a:spcBef>
                <a:spcPts val="0"/>
              </a:spcBef>
              <a:spcAft>
                <a:spcPts val="0"/>
              </a:spcAft>
              <a:buSzPts val="2600"/>
              <a:buAutoNum type="alphaLcPeriod"/>
            </a:pPr>
            <a:r>
              <a:rPr lang="en-US" sz="2600"/>
              <a:t>read the corresponding IDM handout. </a:t>
            </a:r>
            <a:endParaRPr sz="2600"/>
          </a:p>
          <a:p>
            <a:pPr indent="-393700" lvl="1" marL="914400" rtl="0" algn="l">
              <a:lnSpc>
                <a:spcPct val="90000"/>
              </a:lnSpc>
              <a:spcBef>
                <a:spcPts val="0"/>
              </a:spcBef>
              <a:spcAft>
                <a:spcPts val="0"/>
              </a:spcAft>
              <a:buSzPts val="2600"/>
              <a:buAutoNum type="alphaLcPeriod"/>
            </a:pPr>
            <a:r>
              <a:rPr lang="en-US" sz="2600"/>
              <a:t>use the Knew, New, Q reading strategy and a pencil or highlighter to code the text.</a:t>
            </a:r>
            <a:endParaRPr sz="2600"/>
          </a:p>
          <a:p>
            <a:pPr indent="-393700" lvl="0" marL="457200" rtl="0" algn="l">
              <a:lnSpc>
                <a:spcPct val="90000"/>
              </a:lnSpc>
              <a:spcBef>
                <a:spcPts val="0"/>
              </a:spcBef>
              <a:spcAft>
                <a:spcPts val="0"/>
              </a:spcAft>
              <a:buSzPts val="2600"/>
              <a:buAutoNum type="arabicPeriod"/>
            </a:pPr>
            <a:r>
              <a:rPr lang="en-US" sz="2600"/>
              <a:t>Feel free to explore more than one IDM if time allows.</a:t>
            </a:r>
            <a:endParaRPr sz="2600"/>
          </a:p>
        </p:txBody>
      </p:sp>
      <p:pic>
        <p:nvPicPr>
          <p:cNvPr descr="This timer counts down silently until it reaches 0:00, then a police siren sounds to alert you that time is up." id="673" name="Google Shape;673;p59" title="10 Minute Timer">
            <a:hlinkClick r:id="rId3"/>
          </p:cNvPr>
          <p:cNvPicPr preferRelativeResize="0"/>
          <p:nvPr/>
        </p:nvPicPr>
        <p:blipFill>
          <a:blip r:embed="rId4">
            <a:alphaModFix/>
          </a:blip>
          <a:stretch>
            <a:fillRect/>
          </a:stretch>
        </p:blipFill>
        <p:spPr>
          <a:xfrm>
            <a:off x="7367588" y="4523825"/>
            <a:ext cx="3048000" cy="1714500"/>
          </a:xfrm>
          <a:prstGeom prst="rect">
            <a:avLst/>
          </a:prstGeom>
          <a:noFill/>
          <a:ln>
            <a:noFill/>
          </a:ln>
        </p:spPr>
      </p:pic>
      <p:pic>
        <p:nvPicPr>
          <p:cNvPr id="674" name="Google Shape;674;p59"/>
          <p:cNvPicPr preferRelativeResize="0"/>
          <p:nvPr/>
        </p:nvPicPr>
        <p:blipFill rotWithShape="1">
          <a:blip r:embed="rId5">
            <a:alphaModFix/>
          </a:blip>
          <a:srcRect b="19151" l="33676" r="39559" t="30988"/>
          <a:stretch/>
        </p:blipFill>
        <p:spPr>
          <a:xfrm>
            <a:off x="7227188" y="729500"/>
            <a:ext cx="3328826" cy="3486826"/>
          </a:xfrm>
          <a:prstGeom prst="rect">
            <a:avLst/>
          </a:prstGeom>
          <a:noFill/>
          <a:ln>
            <a:noFill/>
          </a:ln>
        </p:spPr>
      </p:pic>
      <p:sp>
        <p:nvSpPr>
          <p:cNvPr id="675" name="Google Shape;675;p59"/>
          <p:cNvSpPr/>
          <p:nvPr/>
        </p:nvSpPr>
        <p:spPr>
          <a:xfrm>
            <a:off x="7210800" y="1689725"/>
            <a:ext cx="524100" cy="2382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6" name="Google Shape;676;p59"/>
          <p:cNvPicPr preferRelativeResize="0"/>
          <p:nvPr/>
        </p:nvPicPr>
        <p:blipFill>
          <a:blip r:embed="rId6">
            <a:alphaModFix/>
          </a:blip>
          <a:stretch>
            <a:fillRect/>
          </a:stretch>
        </p:blipFill>
        <p:spPr>
          <a:xfrm>
            <a:off x="135425" y="5844799"/>
            <a:ext cx="933000" cy="981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1000"/>
                                        <p:tgtEl>
                                          <p:spTgt spid="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60"/>
          <p:cNvSpPr txBox="1"/>
          <p:nvPr>
            <p:ph type="title"/>
          </p:nvPr>
        </p:nvSpPr>
        <p:spPr>
          <a:xfrm>
            <a:off x="855979" y="367583"/>
            <a:ext cx="104967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Collaborative Discussion and Planning</a:t>
            </a:r>
            <a:endParaRPr/>
          </a:p>
        </p:txBody>
      </p:sp>
      <p:sp>
        <p:nvSpPr>
          <p:cNvPr id="682" name="Google Shape;682;p60"/>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683" name="Google Shape;683;p60"/>
          <p:cNvPicPr preferRelativeResize="0"/>
          <p:nvPr/>
        </p:nvPicPr>
        <p:blipFill>
          <a:blip r:embed="rId3">
            <a:alphaModFix/>
          </a:blip>
          <a:stretch>
            <a:fillRect/>
          </a:stretch>
        </p:blipFill>
        <p:spPr>
          <a:xfrm>
            <a:off x="4020288" y="1219325"/>
            <a:ext cx="4168076" cy="2537100"/>
          </a:xfrm>
          <a:prstGeom prst="rect">
            <a:avLst/>
          </a:prstGeom>
          <a:noFill/>
          <a:ln>
            <a:noFill/>
          </a:ln>
        </p:spPr>
      </p:pic>
      <p:sp>
        <p:nvSpPr>
          <p:cNvPr id="684" name="Google Shape;684;p60"/>
          <p:cNvSpPr txBox="1"/>
          <p:nvPr/>
        </p:nvSpPr>
        <p:spPr>
          <a:xfrm>
            <a:off x="676850" y="3245575"/>
            <a:ext cx="109122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latin typeface="Calibri"/>
                <a:ea typeface="Calibri"/>
                <a:cs typeface="Calibri"/>
                <a:sym typeface="Calibri"/>
              </a:rPr>
              <a:t>With your group, discuss…</a:t>
            </a:r>
            <a:endParaRPr b="1" sz="2800">
              <a:latin typeface="Calibri"/>
              <a:ea typeface="Calibri"/>
              <a:cs typeface="Calibri"/>
              <a:sym typeface="Calibri"/>
            </a:endParaRPr>
          </a:p>
          <a:p>
            <a:pPr indent="-406400" lvl="0" marL="457200" rtl="0" algn="l">
              <a:spcBef>
                <a:spcPts val="0"/>
              </a:spcBef>
              <a:spcAft>
                <a:spcPts val="0"/>
              </a:spcAft>
              <a:buSzPts val="2800"/>
              <a:buFont typeface="Calibri"/>
              <a:buChar char="●"/>
            </a:pPr>
            <a:r>
              <a:rPr lang="en-US" sz="2800">
                <a:latin typeface="Calibri"/>
                <a:ea typeface="Calibri"/>
                <a:cs typeface="Calibri"/>
                <a:sym typeface="Calibri"/>
              </a:rPr>
              <a:t>Compare your current mathematics instruction to each of the IDMs. </a:t>
            </a:r>
            <a:endParaRPr sz="2800">
              <a:latin typeface="Calibri"/>
              <a:ea typeface="Calibri"/>
              <a:cs typeface="Calibri"/>
              <a:sym typeface="Calibri"/>
            </a:endParaRPr>
          </a:p>
          <a:p>
            <a:pPr indent="-406400" lvl="0" marL="457200" rtl="0" algn="l">
              <a:spcBef>
                <a:spcPts val="0"/>
              </a:spcBef>
              <a:spcAft>
                <a:spcPts val="0"/>
              </a:spcAft>
              <a:buSzPts val="2800"/>
              <a:buFont typeface="Calibri"/>
              <a:buChar char="●"/>
            </a:pPr>
            <a:r>
              <a:rPr lang="en-US" sz="2800">
                <a:latin typeface="Calibri"/>
                <a:ea typeface="Calibri"/>
                <a:cs typeface="Calibri"/>
                <a:sym typeface="Calibri"/>
              </a:rPr>
              <a:t>How are they alike and different? </a:t>
            </a:r>
            <a:endParaRPr sz="2800">
              <a:latin typeface="Calibri"/>
              <a:ea typeface="Calibri"/>
              <a:cs typeface="Calibri"/>
              <a:sym typeface="Calibri"/>
            </a:endParaRPr>
          </a:p>
          <a:p>
            <a:pPr indent="-406400" lvl="0" marL="457200" rtl="0" algn="l">
              <a:spcBef>
                <a:spcPts val="0"/>
              </a:spcBef>
              <a:spcAft>
                <a:spcPts val="0"/>
              </a:spcAft>
              <a:buSzPts val="2800"/>
              <a:buFont typeface="Calibri"/>
              <a:buChar char="●"/>
            </a:pPr>
            <a:r>
              <a:rPr lang="en-US" sz="2800">
                <a:latin typeface="Calibri"/>
                <a:ea typeface="Calibri"/>
                <a:cs typeface="Calibri"/>
                <a:sym typeface="Calibri"/>
              </a:rPr>
              <a:t>Which one </a:t>
            </a:r>
            <a:r>
              <a:rPr lang="en-US" sz="2800">
                <a:latin typeface="Calibri"/>
                <a:ea typeface="Calibri"/>
                <a:cs typeface="Calibri"/>
                <a:sym typeface="Calibri"/>
              </a:rPr>
              <a:t>would</a:t>
            </a:r>
            <a:r>
              <a:rPr lang="en-US" sz="2800">
                <a:latin typeface="Calibri"/>
                <a:ea typeface="Calibri"/>
                <a:cs typeface="Calibri"/>
                <a:sym typeface="Calibri"/>
              </a:rPr>
              <a:t> be most effective for you to implement into your current math practices?</a:t>
            </a:r>
            <a:endParaRPr sz="2800">
              <a:latin typeface="Calibri"/>
              <a:ea typeface="Calibri"/>
              <a:cs typeface="Calibri"/>
              <a:sym typeface="Calibri"/>
            </a:endParaRPr>
          </a:p>
        </p:txBody>
      </p:sp>
      <p:pic>
        <p:nvPicPr>
          <p:cNvPr descr="This timer counts down silently until it reaches 0:00, then a police siren sounds to alert you that time is up." id="685" name="Google Shape;685;p60" title="5 Minute Timer">
            <a:hlinkClick r:id="rId4"/>
          </p:cNvPr>
          <p:cNvPicPr preferRelativeResize="0"/>
          <p:nvPr/>
        </p:nvPicPr>
        <p:blipFill>
          <a:blip r:embed="rId5">
            <a:alphaModFix/>
          </a:blip>
          <a:stretch>
            <a:fillRect/>
          </a:stretch>
        </p:blipFill>
        <p:spPr>
          <a:xfrm>
            <a:off x="8463925" y="1425383"/>
            <a:ext cx="2964963" cy="1667792"/>
          </a:xfrm>
          <a:prstGeom prst="rect">
            <a:avLst/>
          </a:prstGeom>
          <a:noFill/>
          <a:ln>
            <a:noFill/>
          </a:ln>
        </p:spPr>
      </p:pic>
      <p:pic>
        <p:nvPicPr>
          <p:cNvPr id="686" name="Google Shape;686;p60"/>
          <p:cNvPicPr preferRelativeResize="0"/>
          <p:nvPr/>
        </p:nvPicPr>
        <p:blipFill>
          <a:blip r:embed="rId6">
            <a:alphaModFix/>
          </a:blip>
          <a:stretch>
            <a:fillRect/>
          </a:stretch>
        </p:blipFill>
        <p:spPr>
          <a:xfrm>
            <a:off x="135425" y="5844799"/>
            <a:ext cx="933000" cy="981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1000"/>
                                        <p:tgtEl>
                                          <p:spTgt spid="6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61"/>
          <p:cNvSpPr txBox="1"/>
          <p:nvPr>
            <p:ph type="title"/>
          </p:nvPr>
        </p:nvSpPr>
        <p:spPr>
          <a:xfrm>
            <a:off x="855979" y="367583"/>
            <a:ext cx="10496700" cy="905400"/>
          </a:xfrm>
          <a:prstGeom prst="rect">
            <a:avLst/>
          </a:prstGeom>
        </p:spPr>
        <p:txBody>
          <a:bodyPr anchorCtr="0" anchor="ctr" bIns="45700" lIns="91425" spcFirstLastPara="1" rIns="91425" wrap="square" tIns="45700">
            <a:noAutofit/>
          </a:bodyPr>
          <a:lstStyle/>
          <a:p>
            <a:pPr indent="0" lvl="0" marL="0" rtl="0" algn="ctr">
              <a:spcBef>
                <a:spcPts val="0"/>
              </a:spcBef>
              <a:spcAft>
                <a:spcPts val="800"/>
              </a:spcAft>
              <a:buNone/>
            </a:pPr>
            <a:r>
              <a:rPr b="0" lang="en-US" sz="4300">
                <a:solidFill>
                  <a:schemeClr val="accent6"/>
                </a:solidFill>
              </a:rPr>
              <a:t>IDM Math Poll - Quizziz</a:t>
            </a:r>
            <a:endParaRPr sz="4400"/>
          </a:p>
        </p:txBody>
      </p:sp>
      <p:sp>
        <p:nvSpPr>
          <p:cNvPr id="693" name="Google Shape;693;p61"/>
          <p:cNvSpPr txBox="1"/>
          <p:nvPr>
            <p:ph idx="12" type="sldNum"/>
          </p:nvPr>
        </p:nvSpPr>
        <p:spPr>
          <a:xfrm>
            <a:off x="11331575" y="6423064"/>
            <a:ext cx="585900" cy="238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694" name="Google Shape;694;p61"/>
          <p:cNvPicPr preferRelativeResize="0"/>
          <p:nvPr/>
        </p:nvPicPr>
        <p:blipFill>
          <a:blip r:embed="rId3">
            <a:alphaModFix/>
          </a:blip>
          <a:stretch>
            <a:fillRect/>
          </a:stretch>
        </p:blipFill>
        <p:spPr>
          <a:xfrm>
            <a:off x="2628896" y="1272976"/>
            <a:ext cx="7471742" cy="5150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62"/>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Visible Learning</a:t>
            </a:r>
            <a:endParaRPr/>
          </a:p>
        </p:txBody>
      </p:sp>
      <p:sp>
        <p:nvSpPr>
          <p:cNvPr id="700" name="Google Shape;700;p62"/>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701" name="Google Shape;701;p62"/>
          <p:cNvSpPr txBox="1"/>
          <p:nvPr>
            <p:ph idx="1" type="body"/>
          </p:nvPr>
        </p:nvSpPr>
        <p:spPr>
          <a:xfrm>
            <a:off x="871220" y="1495764"/>
            <a:ext cx="10475700" cy="4742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SzPts val="1800"/>
              <a:buNone/>
            </a:pPr>
            <a:r>
              <a:rPr b="1" lang="en-US" sz="4200">
                <a:solidFill>
                  <a:schemeClr val="accent4"/>
                </a:solidFill>
              </a:rPr>
              <a:t>Learning Intention: </a:t>
            </a:r>
            <a:endParaRPr b="1" sz="4200">
              <a:solidFill>
                <a:schemeClr val="accent4"/>
              </a:solidFill>
            </a:endParaRPr>
          </a:p>
          <a:p>
            <a:pPr indent="0" lvl="0" marL="0" rtl="0" algn="l">
              <a:lnSpc>
                <a:spcPct val="90000"/>
              </a:lnSpc>
              <a:spcBef>
                <a:spcPts val="0"/>
              </a:spcBef>
              <a:spcAft>
                <a:spcPts val="0"/>
              </a:spcAft>
              <a:buSzPts val="1800"/>
              <a:buNone/>
            </a:pPr>
            <a:r>
              <a:rPr lang="en-US" sz="4200"/>
              <a:t>We are learning about the purpose of Instructional Design Models (IDM) for math.</a:t>
            </a:r>
            <a:endParaRPr sz="4200"/>
          </a:p>
          <a:p>
            <a:pPr indent="0" lvl="0" marL="0" rtl="0" algn="l">
              <a:lnSpc>
                <a:spcPct val="90000"/>
              </a:lnSpc>
              <a:spcBef>
                <a:spcPts val="0"/>
              </a:spcBef>
              <a:spcAft>
                <a:spcPts val="0"/>
              </a:spcAft>
              <a:buSzPts val="1800"/>
              <a:buNone/>
            </a:pPr>
            <a:r>
              <a:t/>
            </a:r>
            <a:endParaRPr sz="4200"/>
          </a:p>
          <a:p>
            <a:pPr indent="0" lvl="0" marL="0" rtl="0" algn="l">
              <a:lnSpc>
                <a:spcPct val="90000"/>
              </a:lnSpc>
              <a:spcBef>
                <a:spcPts val="0"/>
              </a:spcBef>
              <a:spcAft>
                <a:spcPts val="0"/>
              </a:spcAft>
              <a:buSzPts val="1800"/>
              <a:buNone/>
            </a:pPr>
            <a:r>
              <a:rPr b="1" lang="en-US" sz="4200">
                <a:solidFill>
                  <a:schemeClr val="accent4"/>
                </a:solidFill>
              </a:rPr>
              <a:t>Success Criteria:</a:t>
            </a:r>
            <a:endParaRPr b="1" sz="4200">
              <a:solidFill>
                <a:schemeClr val="accent4"/>
              </a:solidFill>
            </a:endParaRPr>
          </a:p>
          <a:p>
            <a:pPr indent="-419100" lvl="0" marL="457200" rtl="0" algn="l">
              <a:lnSpc>
                <a:spcPct val="90000"/>
              </a:lnSpc>
              <a:spcBef>
                <a:spcPts val="0"/>
              </a:spcBef>
              <a:spcAft>
                <a:spcPts val="0"/>
              </a:spcAft>
              <a:buSzPts val="3000"/>
              <a:buChar char="●"/>
            </a:pPr>
            <a:r>
              <a:rPr lang="en-US" sz="4200"/>
              <a:t>I can explain the purpose of Instructional Design Models for math.</a:t>
            </a:r>
            <a:endParaRPr sz="4200"/>
          </a:p>
          <a:p>
            <a:pPr indent="-419100" lvl="0" marL="457200" rtl="0" algn="l">
              <a:lnSpc>
                <a:spcPct val="90000"/>
              </a:lnSpc>
              <a:spcBef>
                <a:spcPts val="0"/>
              </a:spcBef>
              <a:spcAft>
                <a:spcPts val="0"/>
              </a:spcAft>
              <a:buSzPts val="3000"/>
              <a:buChar char="●"/>
            </a:pPr>
            <a:r>
              <a:rPr lang="en-US" sz="4200"/>
              <a:t>I can describe how I could effectively implement an IDM into my math instruction.</a:t>
            </a:r>
            <a:endParaRPr sz="4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3"/>
          <p:cNvSpPr txBox="1"/>
          <p:nvPr/>
        </p:nvSpPr>
        <p:spPr>
          <a:xfrm>
            <a:off x="8032875" y="5780775"/>
            <a:ext cx="4159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lt1"/>
                </a:solidFill>
                <a:latin typeface="Calibri"/>
                <a:ea typeface="Calibri"/>
                <a:cs typeface="Calibri"/>
                <a:sym typeface="Calibri"/>
              </a:rPr>
              <a:t>shelley.dickson@fayette.kyschools.us</a:t>
            </a:r>
            <a:endParaRPr>
              <a:solidFill>
                <a:schemeClr val="lt1"/>
              </a:solidFill>
              <a:latin typeface="Calibri"/>
              <a:ea typeface="Calibri"/>
              <a:cs typeface="Calibri"/>
              <a:sym typeface="Calibri"/>
            </a:endParaRPr>
          </a:p>
          <a:p>
            <a:pPr indent="0" lvl="0" marL="0" rtl="0" algn="ctr">
              <a:spcBef>
                <a:spcPts val="0"/>
              </a:spcBef>
              <a:spcAft>
                <a:spcPts val="0"/>
              </a:spcAft>
              <a:buNone/>
            </a:pPr>
            <a:r>
              <a:rPr lang="en-US" u="sng">
                <a:solidFill>
                  <a:schemeClr val="lt1"/>
                </a:solidFill>
                <a:latin typeface="Calibri"/>
                <a:ea typeface="Calibri"/>
                <a:cs typeface="Calibri"/>
                <a:sym typeface="Calibri"/>
                <a:hlinkClick r:id="rId3">
                  <a:extLst>
                    <a:ext uri="{A12FA001-AC4F-418D-AE19-62706E023703}">
                      <ahyp:hlinkClr val="tx"/>
                    </a:ext>
                  </a:extLst>
                </a:hlinkClick>
              </a:rPr>
              <a:t>leslie.hammer@fayette.kyschools.us</a:t>
            </a:r>
            <a:endParaRPr>
              <a:solidFill>
                <a:schemeClr val="lt1"/>
              </a:solidFill>
              <a:latin typeface="Calibri"/>
              <a:ea typeface="Calibri"/>
              <a:cs typeface="Calibri"/>
              <a:sym typeface="Calibri"/>
            </a:endParaRPr>
          </a:p>
          <a:p>
            <a:pPr indent="0" lvl="0" marL="0" rtl="0" algn="ctr">
              <a:spcBef>
                <a:spcPts val="0"/>
              </a:spcBef>
              <a:spcAft>
                <a:spcPts val="0"/>
              </a:spcAft>
              <a:buNone/>
            </a:pPr>
            <a:r>
              <a:t/>
            </a:r>
            <a:endParaRPr>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id="573" name="Google Shape;573;p48"/>
          <p:cNvPicPr preferRelativeResize="0"/>
          <p:nvPr>
            <p:ph idx="2" type="pic"/>
          </p:nvPr>
        </p:nvPicPr>
        <p:blipFill rotWithShape="1">
          <a:blip r:embed="rId3">
            <a:alphaModFix/>
          </a:blip>
          <a:srcRect b="0" l="17167" r="50299" t="0"/>
          <a:stretch/>
        </p:blipFill>
        <p:spPr>
          <a:xfrm>
            <a:off x="-90410" y="1"/>
            <a:ext cx="3781492" cy="6858000"/>
          </a:xfrm>
          <a:prstGeom prst="rect">
            <a:avLst/>
          </a:prstGeom>
          <a:solidFill>
            <a:schemeClr val="dk2"/>
          </a:solidFill>
          <a:ln>
            <a:noFill/>
          </a:ln>
        </p:spPr>
      </p:pic>
      <p:sp>
        <p:nvSpPr>
          <p:cNvPr id="574" name="Google Shape;574;p48"/>
          <p:cNvSpPr txBox="1"/>
          <p:nvPr>
            <p:ph type="title"/>
          </p:nvPr>
        </p:nvSpPr>
        <p:spPr>
          <a:xfrm>
            <a:off x="4321810" y="3144647"/>
            <a:ext cx="6447900" cy="84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The mission of Fayette County Public Schools is to create a collaborative community that ensures all students achieve at high levels and graduate prepared to excel in a global society.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49"/>
          <p:cNvSpPr txBox="1"/>
          <p:nvPr>
            <p:ph type="title"/>
          </p:nvPr>
        </p:nvSpPr>
        <p:spPr>
          <a:xfrm>
            <a:off x="855979" y="367583"/>
            <a:ext cx="9903460" cy="9052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Strategic Priorities</a:t>
            </a:r>
            <a:endParaRPr/>
          </a:p>
        </p:txBody>
      </p:sp>
      <p:sp>
        <p:nvSpPr>
          <p:cNvPr id="580" name="Google Shape;580;p49"/>
          <p:cNvSpPr txBox="1"/>
          <p:nvPr>
            <p:ph idx="12" type="sldNum"/>
          </p:nvPr>
        </p:nvSpPr>
        <p:spPr>
          <a:xfrm>
            <a:off x="11331575" y="6423064"/>
            <a:ext cx="586044" cy="23816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1" name="Google Shape;581;p49"/>
          <p:cNvSpPr/>
          <p:nvPr/>
        </p:nvSpPr>
        <p:spPr>
          <a:xfrm>
            <a:off x="888275" y="3413075"/>
            <a:ext cx="715475" cy="663100"/>
          </a:xfrm>
          <a:prstGeom prst="flowChartMerg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50"/>
          <p:cNvSpPr txBox="1"/>
          <p:nvPr>
            <p:ph type="title"/>
          </p:nvPr>
        </p:nvSpPr>
        <p:spPr>
          <a:xfrm>
            <a:off x="855978" y="367583"/>
            <a:ext cx="104757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Alignment to Focus Area 3</a:t>
            </a:r>
            <a:endParaRPr/>
          </a:p>
        </p:txBody>
      </p:sp>
      <p:sp>
        <p:nvSpPr>
          <p:cNvPr id="587" name="Google Shape;587;p50"/>
          <p:cNvSpPr txBox="1"/>
          <p:nvPr>
            <p:ph idx="1" type="body"/>
          </p:nvPr>
        </p:nvSpPr>
        <p:spPr>
          <a:xfrm>
            <a:off x="871220" y="2438480"/>
            <a:ext cx="10475700" cy="3921900"/>
          </a:xfrm>
          <a:prstGeom prst="rect">
            <a:avLst/>
          </a:prstGeom>
          <a:noFill/>
          <a:ln>
            <a:noFill/>
          </a:ln>
        </p:spPr>
        <p:txBody>
          <a:bodyPr anchorCtr="0" anchor="t" bIns="45700" lIns="91425" spcFirstLastPara="1" rIns="91425" wrap="square" tIns="45700">
            <a:normAutofit/>
          </a:bodyPr>
          <a:lstStyle/>
          <a:p>
            <a:pPr indent="-381000" lvl="0" marL="457200" rtl="0" algn="l">
              <a:lnSpc>
                <a:spcPct val="115000"/>
              </a:lnSpc>
              <a:spcBef>
                <a:spcPts val="0"/>
              </a:spcBef>
              <a:spcAft>
                <a:spcPts val="0"/>
              </a:spcAft>
              <a:buSzPts val="2400"/>
              <a:buChar char="●"/>
            </a:pPr>
            <a:r>
              <a:rPr b="1" i="1" lang="en-US" sz="2400"/>
              <a:t>Understand the district-developed frameworks and instructional design models.</a:t>
            </a:r>
            <a:endParaRPr b="1" i="1" sz="2400"/>
          </a:p>
          <a:p>
            <a:pPr indent="-381000" lvl="0" marL="457200" rtl="0" algn="l">
              <a:lnSpc>
                <a:spcPct val="115000"/>
              </a:lnSpc>
              <a:spcBef>
                <a:spcPts val="0"/>
              </a:spcBef>
              <a:spcAft>
                <a:spcPts val="0"/>
              </a:spcAft>
              <a:buSzPts val="2400"/>
              <a:buChar char="●"/>
            </a:pPr>
            <a:r>
              <a:rPr lang="en-US" sz="2400"/>
              <a:t>Leverage the PLC process to plan grade appropriate and cognitively engaging instruction.</a:t>
            </a:r>
            <a:endParaRPr sz="2400"/>
          </a:p>
          <a:p>
            <a:pPr indent="-381000" lvl="0" marL="457200" rtl="0" algn="l">
              <a:lnSpc>
                <a:spcPct val="115000"/>
              </a:lnSpc>
              <a:spcBef>
                <a:spcPts val="0"/>
              </a:spcBef>
              <a:spcAft>
                <a:spcPts val="0"/>
              </a:spcAft>
              <a:buSzPts val="2400"/>
              <a:buChar char="●"/>
            </a:pPr>
            <a:r>
              <a:rPr lang="en-US" sz="2400"/>
              <a:t>Learn strategies for differentiation.</a:t>
            </a:r>
            <a:endParaRPr sz="2400"/>
          </a:p>
          <a:p>
            <a:pPr indent="-381000" lvl="0" marL="457200" rtl="0" algn="l">
              <a:lnSpc>
                <a:spcPct val="115000"/>
              </a:lnSpc>
              <a:spcBef>
                <a:spcPts val="0"/>
              </a:spcBef>
              <a:spcAft>
                <a:spcPts val="0"/>
              </a:spcAft>
              <a:buSzPts val="2400"/>
              <a:buChar char="●"/>
            </a:pPr>
            <a:r>
              <a:rPr lang="en-US" sz="2400"/>
              <a:t>Develop an understanding of culturally responsive teaching.</a:t>
            </a:r>
            <a:endParaRPr sz="2400"/>
          </a:p>
          <a:p>
            <a:pPr indent="-381000" lvl="0" marL="457200" rtl="0" algn="l">
              <a:lnSpc>
                <a:spcPct val="115000"/>
              </a:lnSpc>
              <a:spcBef>
                <a:spcPts val="0"/>
              </a:spcBef>
              <a:spcAft>
                <a:spcPts val="0"/>
              </a:spcAft>
              <a:buSzPts val="2400"/>
              <a:buChar char="●"/>
            </a:pPr>
            <a:r>
              <a:rPr lang="en-US" sz="2400"/>
              <a:t>Understand how to implement the initial components of a systems approach to continuous improvement.</a:t>
            </a:r>
            <a:endParaRPr sz="2400"/>
          </a:p>
        </p:txBody>
      </p:sp>
      <p:sp>
        <p:nvSpPr>
          <p:cNvPr id="588" name="Google Shape;588;p50"/>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89" name="Google Shape;589;p50"/>
          <p:cNvSpPr txBox="1"/>
          <p:nvPr>
            <p:ph idx="2" type="body"/>
          </p:nvPr>
        </p:nvSpPr>
        <p:spPr>
          <a:xfrm>
            <a:off x="871225" y="1737255"/>
            <a:ext cx="10475700" cy="701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680"/>
              <a:buNone/>
            </a:pPr>
            <a:r>
              <a:rPr lang="en-US"/>
              <a:t>Accelerated Learning: All schools will develop and implement standards-based instruction to accelerate learning.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51"/>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Professional Learning Norms</a:t>
            </a:r>
            <a:endParaRPr/>
          </a:p>
        </p:txBody>
      </p:sp>
      <p:sp>
        <p:nvSpPr>
          <p:cNvPr id="595" name="Google Shape;595;p51"/>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96" name="Google Shape;596;p51"/>
          <p:cNvSpPr txBox="1"/>
          <p:nvPr>
            <p:ph idx="1" type="body"/>
          </p:nvPr>
        </p:nvSpPr>
        <p:spPr>
          <a:xfrm>
            <a:off x="2363100" y="1743297"/>
            <a:ext cx="8663700" cy="70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1500"/>
              <a:t>Creating a space where individuals feel comfortable expressing their thoughts and opinions without fear of judgment or ridicule promotes a culture of inclusivity, open-mindedness, and mutual respect, fostering collaborative discussions and encouraging diverse perspectives to be heard and valued.</a:t>
            </a:r>
            <a:endParaRPr sz="1500"/>
          </a:p>
          <a:p>
            <a:pPr indent="0" lvl="0" marL="0" rtl="0" algn="l">
              <a:lnSpc>
                <a:spcPct val="90000"/>
              </a:lnSpc>
              <a:spcBef>
                <a:spcPts val="0"/>
              </a:spcBef>
              <a:spcAft>
                <a:spcPts val="0"/>
              </a:spcAft>
              <a:buSzPts val="1800"/>
              <a:buNone/>
            </a:pPr>
            <a:r>
              <a:t/>
            </a:r>
            <a:endParaRPr sz="1500"/>
          </a:p>
        </p:txBody>
      </p:sp>
      <p:sp>
        <p:nvSpPr>
          <p:cNvPr id="597" name="Google Shape;597;p51"/>
          <p:cNvSpPr txBox="1"/>
          <p:nvPr>
            <p:ph idx="5" type="body"/>
          </p:nvPr>
        </p:nvSpPr>
        <p:spPr>
          <a:xfrm>
            <a:off x="2363100" y="1286100"/>
            <a:ext cx="9384600" cy="417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60"/>
              <a:buNone/>
            </a:pPr>
            <a:r>
              <a:rPr lang="en-US" sz="2200"/>
              <a:t>Establish a safe environment where every person and their ideas are respected.</a:t>
            </a:r>
            <a:endParaRPr sz="2200"/>
          </a:p>
        </p:txBody>
      </p:sp>
      <p:sp>
        <p:nvSpPr>
          <p:cNvPr id="598" name="Google Shape;598;p51"/>
          <p:cNvSpPr txBox="1"/>
          <p:nvPr>
            <p:ph idx="1" type="body"/>
          </p:nvPr>
        </p:nvSpPr>
        <p:spPr>
          <a:xfrm>
            <a:off x="2363100" y="3114897"/>
            <a:ext cx="8663700" cy="70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1500"/>
              <a:t>Be present and engaged by being mentally and physically attentive, avoiding distractions, and actively participating in discussions.</a:t>
            </a:r>
            <a:endParaRPr sz="1500"/>
          </a:p>
          <a:p>
            <a:pPr indent="0" lvl="0" marL="0" rtl="0" algn="l">
              <a:lnSpc>
                <a:spcPct val="90000"/>
              </a:lnSpc>
              <a:spcBef>
                <a:spcPts val="0"/>
              </a:spcBef>
              <a:spcAft>
                <a:spcPts val="0"/>
              </a:spcAft>
              <a:buClr>
                <a:schemeClr val="dk1"/>
              </a:buClr>
              <a:buSzPts val="1100"/>
              <a:buFont typeface="Arial"/>
              <a:buNone/>
            </a:pPr>
            <a:r>
              <a:t/>
            </a:r>
            <a:endParaRPr sz="1500"/>
          </a:p>
          <a:p>
            <a:pPr indent="0" lvl="0" marL="0" rtl="0" algn="l">
              <a:lnSpc>
                <a:spcPct val="90000"/>
              </a:lnSpc>
              <a:spcBef>
                <a:spcPts val="0"/>
              </a:spcBef>
              <a:spcAft>
                <a:spcPts val="0"/>
              </a:spcAft>
              <a:buSzPts val="1800"/>
              <a:buNone/>
            </a:pPr>
            <a:r>
              <a:t/>
            </a:r>
            <a:endParaRPr sz="1500"/>
          </a:p>
        </p:txBody>
      </p:sp>
      <p:sp>
        <p:nvSpPr>
          <p:cNvPr id="599" name="Google Shape;599;p51"/>
          <p:cNvSpPr txBox="1"/>
          <p:nvPr>
            <p:ph idx="5" type="body"/>
          </p:nvPr>
        </p:nvSpPr>
        <p:spPr>
          <a:xfrm>
            <a:off x="2363096" y="2657691"/>
            <a:ext cx="8663700" cy="4170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400"/>
              <a:buNone/>
            </a:pPr>
            <a:r>
              <a:rPr lang="en-US"/>
              <a:t>Be present and engaged.</a:t>
            </a:r>
            <a:endParaRPr/>
          </a:p>
        </p:txBody>
      </p:sp>
      <p:sp>
        <p:nvSpPr>
          <p:cNvPr id="600" name="Google Shape;600;p51"/>
          <p:cNvSpPr txBox="1"/>
          <p:nvPr>
            <p:ph idx="1" type="body"/>
          </p:nvPr>
        </p:nvSpPr>
        <p:spPr>
          <a:xfrm>
            <a:off x="2363100" y="4486497"/>
            <a:ext cx="8663700" cy="7020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61111"/>
              <a:buFont typeface="Arial"/>
              <a:buNone/>
            </a:pPr>
            <a:r>
              <a:rPr lang="en-US"/>
              <a:t>Ideas are the heart of a meaningful dialogue. Label the intention of your comments. For example, you</a:t>
            </a:r>
            <a:endParaRPr/>
          </a:p>
          <a:p>
            <a:pPr indent="0" lvl="0" marL="0" rtl="0" algn="l">
              <a:lnSpc>
                <a:spcPct val="90000"/>
              </a:lnSpc>
              <a:spcBef>
                <a:spcPts val="0"/>
              </a:spcBef>
              <a:spcAft>
                <a:spcPts val="0"/>
              </a:spcAft>
              <a:buClr>
                <a:schemeClr val="dk1"/>
              </a:buClr>
              <a:buSzPct val="61111"/>
              <a:buFont typeface="Arial"/>
              <a:buNone/>
            </a:pPr>
            <a:r>
              <a:rPr lang="en-US"/>
              <a:t>might say, “Here is one idea . . . ” or “One thought I have is . . . ” or “Here is a possible approach . . . ”</a:t>
            </a:r>
            <a:endParaRPr/>
          </a:p>
          <a:p>
            <a:pPr indent="0" lvl="0" marL="0" rtl="0" algn="l">
              <a:lnSpc>
                <a:spcPct val="90000"/>
              </a:lnSpc>
              <a:spcBef>
                <a:spcPts val="0"/>
              </a:spcBef>
              <a:spcAft>
                <a:spcPts val="0"/>
              </a:spcAft>
              <a:buSzPct val="100000"/>
              <a:buNone/>
            </a:pPr>
            <a:r>
              <a:t/>
            </a:r>
            <a:endParaRPr/>
          </a:p>
        </p:txBody>
      </p:sp>
      <p:sp>
        <p:nvSpPr>
          <p:cNvPr id="601" name="Google Shape;601;p51"/>
          <p:cNvSpPr txBox="1"/>
          <p:nvPr>
            <p:ph idx="5" type="body"/>
          </p:nvPr>
        </p:nvSpPr>
        <p:spPr>
          <a:xfrm>
            <a:off x="2363096" y="4029291"/>
            <a:ext cx="8663700" cy="4170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0000"/>
              </a:buClr>
              <a:buSzPts val="2400"/>
              <a:buFont typeface="Arial"/>
              <a:buNone/>
            </a:pPr>
            <a:r>
              <a:rPr lang="en-US"/>
              <a:t>Put Ideas on the Table</a:t>
            </a:r>
            <a:endParaRPr/>
          </a:p>
        </p:txBody>
      </p:sp>
      <p:sp>
        <p:nvSpPr>
          <p:cNvPr id="602" name="Google Shape;602;p51"/>
          <p:cNvSpPr txBox="1"/>
          <p:nvPr>
            <p:ph idx="1" type="body"/>
          </p:nvPr>
        </p:nvSpPr>
        <p:spPr>
          <a:xfrm>
            <a:off x="2363100" y="5858097"/>
            <a:ext cx="8663700" cy="7020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61111"/>
              <a:buFont typeface="Arial"/>
              <a:buNone/>
            </a:pPr>
            <a:r>
              <a:rPr lang="en-US"/>
              <a:t>Assuming that others’ intentions are positive promotes and facilitates meaningful dialogue and eliminates</a:t>
            </a:r>
            <a:endParaRPr/>
          </a:p>
          <a:p>
            <a:pPr indent="0" lvl="0" marL="0" rtl="0" algn="l">
              <a:lnSpc>
                <a:spcPct val="90000"/>
              </a:lnSpc>
              <a:spcBef>
                <a:spcPts val="0"/>
              </a:spcBef>
              <a:spcAft>
                <a:spcPts val="0"/>
              </a:spcAft>
              <a:buClr>
                <a:schemeClr val="dk1"/>
              </a:buClr>
              <a:buSzPct val="61111"/>
              <a:buFont typeface="Arial"/>
              <a:buNone/>
            </a:pPr>
            <a:r>
              <a:rPr lang="en-US"/>
              <a:t>unintentional putdowns. Using positive intentions in your speech is one manifestation of this norm. </a:t>
            </a:r>
            <a:endParaRPr/>
          </a:p>
          <a:p>
            <a:pPr indent="0" lvl="0" marL="0" rtl="0" algn="l">
              <a:lnSpc>
                <a:spcPct val="90000"/>
              </a:lnSpc>
              <a:spcBef>
                <a:spcPts val="0"/>
              </a:spcBef>
              <a:spcAft>
                <a:spcPts val="0"/>
              </a:spcAft>
              <a:buSzPct val="100000"/>
              <a:buNone/>
            </a:pPr>
            <a:r>
              <a:t/>
            </a:r>
            <a:endParaRPr/>
          </a:p>
        </p:txBody>
      </p:sp>
      <p:sp>
        <p:nvSpPr>
          <p:cNvPr id="603" name="Google Shape;603;p51"/>
          <p:cNvSpPr txBox="1"/>
          <p:nvPr>
            <p:ph idx="5" type="body"/>
          </p:nvPr>
        </p:nvSpPr>
        <p:spPr>
          <a:xfrm>
            <a:off x="2363096" y="5400891"/>
            <a:ext cx="8663700" cy="4170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400"/>
              <a:buNone/>
            </a:pPr>
            <a:r>
              <a:rPr lang="en-US"/>
              <a:t>Presume positive intentions</a:t>
            </a:r>
            <a:endParaRPr/>
          </a:p>
        </p:txBody>
      </p:sp>
      <p:pic>
        <p:nvPicPr>
          <p:cNvPr id="604" name="Google Shape;604;p51"/>
          <p:cNvPicPr preferRelativeResize="0"/>
          <p:nvPr/>
        </p:nvPicPr>
        <p:blipFill rotWithShape="1">
          <a:blip r:embed="rId3">
            <a:alphaModFix/>
          </a:blip>
          <a:srcRect b="0" l="0" r="0" t="0"/>
          <a:stretch/>
        </p:blipFill>
        <p:spPr>
          <a:xfrm>
            <a:off x="1020972" y="2804589"/>
            <a:ext cx="905400" cy="905400"/>
          </a:xfrm>
          <a:prstGeom prst="rect">
            <a:avLst/>
          </a:prstGeom>
          <a:noFill/>
          <a:ln>
            <a:noFill/>
          </a:ln>
        </p:spPr>
      </p:pic>
      <p:pic>
        <p:nvPicPr>
          <p:cNvPr id="605" name="Google Shape;605;p51"/>
          <p:cNvPicPr preferRelativeResize="0"/>
          <p:nvPr/>
        </p:nvPicPr>
        <p:blipFill rotWithShape="1">
          <a:blip r:embed="rId4">
            <a:alphaModFix/>
          </a:blip>
          <a:srcRect b="0" l="0" r="0" t="0"/>
          <a:stretch/>
        </p:blipFill>
        <p:spPr>
          <a:xfrm>
            <a:off x="933136" y="4069299"/>
            <a:ext cx="1081068" cy="702000"/>
          </a:xfrm>
          <a:prstGeom prst="rect">
            <a:avLst/>
          </a:prstGeom>
          <a:noFill/>
          <a:ln>
            <a:noFill/>
          </a:ln>
        </p:spPr>
      </p:pic>
      <p:pic>
        <p:nvPicPr>
          <p:cNvPr id="606" name="Google Shape;606;p51"/>
          <p:cNvPicPr preferRelativeResize="0"/>
          <p:nvPr/>
        </p:nvPicPr>
        <p:blipFill rotWithShape="1">
          <a:blip r:embed="rId5">
            <a:alphaModFix/>
          </a:blip>
          <a:srcRect b="0" l="0" r="0" t="0"/>
          <a:stretch/>
        </p:blipFill>
        <p:spPr>
          <a:xfrm>
            <a:off x="710921" y="1678252"/>
            <a:ext cx="1525475" cy="591125"/>
          </a:xfrm>
          <a:prstGeom prst="rect">
            <a:avLst/>
          </a:prstGeom>
          <a:noFill/>
          <a:ln>
            <a:noFill/>
          </a:ln>
        </p:spPr>
      </p:pic>
      <p:pic>
        <p:nvPicPr>
          <p:cNvPr id="607" name="Google Shape;607;p51"/>
          <p:cNvPicPr preferRelativeResize="0"/>
          <p:nvPr/>
        </p:nvPicPr>
        <p:blipFill rotWithShape="1">
          <a:blip r:embed="rId6">
            <a:alphaModFix/>
          </a:blip>
          <a:srcRect b="0" l="0" r="0" t="0"/>
          <a:stretch/>
        </p:blipFill>
        <p:spPr>
          <a:xfrm>
            <a:off x="933137" y="5265799"/>
            <a:ext cx="1081075" cy="1081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52"/>
          <p:cNvSpPr txBox="1"/>
          <p:nvPr>
            <p:ph type="title"/>
          </p:nvPr>
        </p:nvSpPr>
        <p:spPr>
          <a:xfrm>
            <a:off x="677324" y="609600"/>
            <a:ext cx="9301800" cy="132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Century Gothic"/>
              <a:buNone/>
            </a:pPr>
            <a:r>
              <a:rPr b="0" i="0" lang="en-US" sz="3600" u="none" cap="none" strike="noStrike">
                <a:solidFill>
                  <a:schemeClr val="dk1"/>
                </a:solidFill>
                <a:latin typeface="Century Gothic"/>
                <a:ea typeface="Century Gothic"/>
                <a:cs typeface="Century Gothic"/>
                <a:sym typeface="Century Gothic"/>
              </a:rPr>
              <a:t>Solve this problem… </a:t>
            </a:r>
            <a:r>
              <a:rPr b="0" i="0" lang="en-US" sz="2400" u="none" cap="none" strike="noStrike">
                <a:solidFill>
                  <a:schemeClr val="dk1"/>
                </a:solidFill>
                <a:latin typeface="Century Gothic"/>
                <a:ea typeface="Century Gothic"/>
                <a:cs typeface="Century Gothic"/>
                <a:sym typeface="Century Gothic"/>
              </a:rPr>
              <a:t>you may work </a:t>
            </a:r>
            <a:r>
              <a:rPr lang="en-US" sz="2400">
                <a:solidFill>
                  <a:schemeClr val="dk1"/>
                </a:solidFill>
              </a:rPr>
              <a:t>with a partner.</a:t>
            </a:r>
            <a:endParaRPr b="0" i="0" sz="2400" u="none" cap="none" strike="noStrike">
              <a:solidFill>
                <a:schemeClr val="dk1"/>
              </a:solidFill>
              <a:latin typeface="Century Gothic"/>
              <a:ea typeface="Century Gothic"/>
              <a:cs typeface="Century Gothic"/>
              <a:sym typeface="Century Gothic"/>
            </a:endParaRPr>
          </a:p>
        </p:txBody>
      </p:sp>
      <p:sp>
        <p:nvSpPr>
          <p:cNvPr id="613" name="Google Shape;613;p52"/>
          <p:cNvSpPr txBox="1"/>
          <p:nvPr>
            <p:ph idx="1" type="body"/>
          </p:nvPr>
        </p:nvSpPr>
        <p:spPr>
          <a:xfrm>
            <a:off x="1155050" y="1433175"/>
            <a:ext cx="8187000" cy="4783500"/>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chemeClr val="accent1"/>
              </a:buClr>
              <a:buSzPts val="2560"/>
              <a:buFont typeface="Noto Sans Symbols"/>
              <a:buNone/>
            </a:pPr>
            <a:r>
              <a:rPr b="0" i="0" lang="en-US" sz="3200" u="none" cap="none" strike="noStrike">
                <a:solidFill>
                  <a:schemeClr val="dk1"/>
                </a:solidFill>
                <a:latin typeface="Century Gothic"/>
                <a:ea typeface="Century Gothic"/>
                <a:cs typeface="Century Gothic"/>
                <a:sym typeface="Century Gothic"/>
              </a:rPr>
              <a:t>3 eighths of x is 27.</a:t>
            </a:r>
            <a:endParaRPr b="0" i="0" sz="32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chemeClr val="accent1"/>
              </a:buClr>
              <a:buSzPts val="2560"/>
              <a:buFont typeface="Noto Sans Symbols"/>
              <a:buNone/>
            </a:pPr>
            <a:r>
              <a:t/>
            </a:r>
            <a:endParaRPr sz="3200">
              <a:solidFill>
                <a:schemeClr val="dk1"/>
              </a:solidFill>
            </a:endParaRPr>
          </a:p>
          <a:p>
            <a:pPr indent="0" lvl="0" marL="0" marR="0" rtl="0" algn="ctr">
              <a:lnSpc>
                <a:spcPct val="90000"/>
              </a:lnSpc>
              <a:spcBef>
                <a:spcPts val="0"/>
              </a:spcBef>
              <a:spcAft>
                <a:spcPts val="0"/>
              </a:spcAft>
              <a:buClr>
                <a:schemeClr val="accent1"/>
              </a:buClr>
              <a:buSzPts val="2560"/>
              <a:buFont typeface="Noto Sans Symbols"/>
              <a:buNone/>
            </a:pPr>
            <a:r>
              <a:rPr b="0" i="0" lang="en-US" sz="3200" u="none" cap="none" strike="noStrike">
                <a:solidFill>
                  <a:schemeClr val="dk1"/>
                </a:solidFill>
                <a:latin typeface="Century Gothic"/>
                <a:ea typeface="Century Gothic"/>
                <a:cs typeface="Century Gothic"/>
                <a:sym typeface="Century Gothic"/>
              </a:rPr>
              <a:t>What is:  x + </a:t>
            </a:r>
            <a:r>
              <a:rPr b="0" i="0" lang="en-US" sz="3200" u="sng" cap="none" strike="noStrike">
                <a:solidFill>
                  <a:schemeClr val="dk1"/>
                </a:solidFill>
                <a:latin typeface="Century Gothic"/>
                <a:ea typeface="Century Gothic"/>
                <a:cs typeface="Century Gothic"/>
                <a:sym typeface="Century Gothic"/>
              </a:rPr>
              <a:t>3</a:t>
            </a:r>
            <a:r>
              <a:rPr b="0" i="0" lang="en-US" sz="3200" u="none" cap="none" strike="noStrike">
                <a:solidFill>
                  <a:schemeClr val="dk1"/>
                </a:solidFill>
                <a:latin typeface="Century Gothic"/>
                <a:ea typeface="Century Gothic"/>
                <a:cs typeface="Century Gothic"/>
                <a:sym typeface="Century Gothic"/>
              </a:rPr>
              <a:t> x ?</a:t>
            </a:r>
            <a:endParaRPr b="0" i="0" sz="320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chemeClr val="accent1"/>
              </a:buClr>
              <a:buSzPts val="2560"/>
              <a:buFont typeface="Noto Sans Symbols"/>
              <a:buNone/>
            </a:pPr>
            <a:r>
              <a:rPr b="0" i="0" lang="en-US" sz="3200" u="none" cap="none" strike="noStrike">
                <a:solidFill>
                  <a:schemeClr val="dk1"/>
                </a:solidFill>
                <a:latin typeface="Century Gothic"/>
                <a:ea typeface="Century Gothic"/>
                <a:cs typeface="Century Gothic"/>
                <a:sym typeface="Century Gothic"/>
              </a:rPr>
              <a:t>	            8</a:t>
            </a:r>
            <a:endParaRPr b="0" i="0" sz="3200" u="none" cap="none" strike="noStrike">
              <a:solidFill>
                <a:schemeClr val="dk1"/>
              </a:solidFill>
              <a:latin typeface="Century Gothic"/>
              <a:ea typeface="Century Gothic"/>
              <a:cs typeface="Century Gothic"/>
              <a:sym typeface="Century Gothic"/>
            </a:endParaRPr>
          </a:p>
          <a:p>
            <a:pPr indent="-180340" lvl="0" marL="342900" marR="0" rtl="0" algn="l">
              <a:lnSpc>
                <a:spcPct val="90000"/>
              </a:lnSpc>
              <a:spcBef>
                <a:spcPts val="1000"/>
              </a:spcBef>
              <a:spcAft>
                <a:spcPts val="0"/>
              </a:spcAft>
              <a:buClr>
                <a:schemeClr val="accent1"/>
              </a:buClr>
              <a:buSzPts val="2560"/>
              <a:buFont typeface="Noto Sans Symbols"/>
              <a:buNone/>
            </a:pPr>
            <a:r>
              <a:t/>
            </a:r>
            <a:endParaRPr b="0" i="0" sz="3200" u="none" cap="none" strike="noStrike">
              <a:solidFill>
                <a:schemeClr val="dk1"/>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dk1"/>
              </a:buClr>
              <a:buSzPts val="2560"/>
              <a:buFont typeface="Noto Sans Symbols"/>
              <a:buChar char="▶"/>
            </a:pPr>
            <a:r>
              <a:rPr b="0" i="0" lang="en-US" sz="3200" u="none" cap="none" strike="noStrike">
                <a:solidFill>
                  <a:schemeClr val="dk1"/>
                </a:solidFill>
                <a:latin typeface="Century Gothic"/>
                <a:ea typeface="Century Gothic"/>
                <a:cs typeface="Century Gothic"/>
                <a:sym typeface="Century Gothic"/>
              </a:rPr>
              <a:t>How did you solve?  </a:t>
            </a:r>
            <a:r>
              <a:rPr b="0" i="0" lang="en-US" sz="2400" u="none" cap="none" strike="noStrike">
                <a:solidFill>
                  <a:schemeClr val="dk1"/>
                </a:solidFill>
                <a:latin typeface="Century Gothic"/>
                <a:ea typeface="Century Gothic"/>
                <a:cs typeface="Century Gothic"/>
                <a:sym typeface="Century Gothic"/>
              </a:rPr>
              <a:t>Share your strategy at your table.</a:t>
            </a:r>
            <a:endParaRPr sz="2400">
              <a:solidFill>
                <a:schemeClr val="dk1"/>
              </a:solidFill>
            </a:endParaRPr>
          </a:p>
          <a:p>
            <a:pPr indent="-342900" lvl="0" marL="342900" marR="0" rtl="0" algn="l">
              <a:lnSpc>
                <a:spcPct val="90000"/>
              </a:lnSpc>
              <a:spcBef>
                <a:spcPts val="1000"/>
              </a:spcBef>
              <a:spcAft>
                <a:spcPts val="0"/>
              </a:spcAft>
              <a:buClr>
                <a:schemeClr val="dk1"/>
              </a:buClr>
              <a:buSzPts val="2560"/>
              <a:buFont typeface="Noto Sans Symbols"/>
              <a:buChar char="▶"/>
            </a:pPr>
            <a:r>
              <a:rPr b="0" i="0" lang="en-US" sz="3200" u="none" cap="none" strike="noStrike">
                <a:solidFill>
                  <a:schemeClr val="dk1"/>
                </a:solidFill>
                <a:latin typeface="Century Gothic"/>
                <a:ea typeface="Century Gothic"/>
                <a:cs typeface="Century Gothic"/>
                <a:sym typeface="Century Gothic"/>
              </a:rPr>
              <a:t>What </a:t>
            </a:r>
            <a:r>
              <a:rPr lang="en-US" sz="3200">
                <a:solidFill>
                  <a:schemeClr val="dk1"/>
                </a:solidFill>
              </a:rPr>
              <a:t>could make </a:t>
            </a:r>
            <a:r>
              <a:rPr b="0" i="0" lang="en-US" sz="3200" u="none" cap="none" strike="noStrike">
                <a:solidFill>
                  <a:schemeClr val="dk1"/>
                </a:solidFill>
                <a:latin typeface="Century Gothic"/>
                <a:ea typeface="Century Gothic"/>
                <a:cs typeface="Century Gothic"/>
                <a:sym typeface="Century Gothic"/>
              </a:rPr>
              <a:t>it easier?</a:t>
            </a:r>
            <a:endParaRPr>
              <a:solidFill>
                <a:schemeClr val="dk1"/>
              </a:solidFill>
            </a:endParaRPr>
          </a:p>
          <a:p>
            <a:pPr indent="-342900" lvl="0" marL="342900" marR="0" rtl="0" algn="l">
              <a:lnSpc>
                <a:spcPct val="90000"/>
              </a:lnSpc>
              <a:spcBef>
                <a:spcPts val="1000"/>
              </a:spcBef>
              <a:spcAft>
                <a:spcPts val="0"/>
              </a:spcAft>
              <a:buClr>
                <a:schemeClr val="dk1"/>
              </a:buClr>
              <a:buSzPts val="2560"/>
              <a:buFont typeface="Noto Sans Symbols"/>
              <a:buChar char="▶"/>
            </a:pPr>
            <a:r>
              <a:rPr b="0" i="0" lang="en-US" sz="3200" u="none" cap="none" strike="noStrike">
                <a:solidFill>
                  <a:schemeClr val="dk1"/>
                </a:solidFill>
                <a:latin typeface="Century Gothic"/>
                <a:ea typeface="Century Gothic"/>
                <a:cs typeface="Century Gothic"/>
                <a:sym typeface="Century Gothic"/>
              </a:rPr>
              <a:t>How do you feel?</a:t>
            </a:r>
            <a:endParaRPr>
              <a:solidFill>
                <a:schemeClr val="dk1"/>
              </a:solidFill>
            </a:endParaRPr>
          </a:p>
          <a:p>
            <a:pPr indent="-251459" lvl="0" marL="342900" marR="0" rtl="0" algn="l">
              <a:lnSpc>
                <a:spcPct val="90000"/>
              </a:lnSpc>
              <a:spcBef>
                <a:spcPts val="1000"/>
              </a:spcBef>
              <a:spcAft>
                <a:spcPts val="0"/>
              </a:spcAft>
              <a:buClr>
                <a:schemeClr val="accent1"/>
              </a:buClr>
              <a:buSzPts val="1440"/>
              <a:buFont typeface="Noto Sans Symbols"/>
              <a:buNone/>
            </a:pPr>
            <a:r>
              <a:t/>
            </a:r>
            <a:endParaRPr b="0" i="0" sz="1800" u="none" cap="none" strike="noStrike">
              <a:solidFill>
                <a:schemeClr val="dk1"/>
              </a:solidFill>
              <a:latin typeface="Century Gothic"/>
              <a:ea typeface="Century Gothic"/>
              <a:cs typeface="Century Gothic"/>
              <a:sym typeface="Century Gothic"/>
            </a:endParaRPr>
          </a:p>
        </p:txBody>
      </p:sp>
      <p:pic>
        <p:nvPicPr>
          <p:cNvPr descr="This timer counts down silently until it reaches 0:00, then a police siren sounds to alert you that time is up." id="614" name="Google Shape;614;p52" title="1 Minute Timer">
            <a:hlinkClick r:id="rId3"/>
          </p:cNvPr>
          <p:cNvPicPr preferRelativeResize="0"/>
          <p:nvPr/>
        </p:nvPicPr>
        <p:blipFill>
          <a:blip r:embed="rId4">
            <a:alphaModFix/>
          </a:blip>
          <a:stretch>
            <a:fillRect/>
          </a:stretch>
        </p:blipFill>
        <p:spPr>
          <a:xfrm>
            <a:off x="9048050" y="4870525"/>
            <a:ext cx="2564450" cy="144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53"/>
          <p:cNvSpPr txBox="1"/>
          <p:nvPr>
            <p:ph type="title"/>
          </p:nvPr>
        </p:nvSpPr>
        <p:spPr>
          <a:xfrm>
            <a:off x="677324" y="609600"/>
            <a:ext cx="9301800" cy="132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Century Gothic"/>
              <a:buNone/>
            </a:pPr>
            <a:r>
              <a:rPr lang="en-US">
                <a:solidFill>
                  <a:schemeClr val="dk1"/>
                </a:solidFill>
              </a:rPr>
              <a:t>Now try this </a:t>
            </a:r>
            <a:r>
              <a:rPr b="0" i="0" lang="en-US" sz="3600" u="none" cap="none" strike="noStrike">
                <a:solidFill>
                  <a:schemeClr val="dk1"/>
                </a:solidFill>
                <a:latin typeface="Century Gothic"/>
                <a:ea typeface="Century Gothic"/>
                <a:cs typeface="Century Gothic"/>
                <a:sym typeface="Century Gothic"/>
              </a:rPr>
              <a:t>problem… </a:t>
            </a:r>
            <a:endParaRPr sz="2400">
              <a:solidFill>
                <a:schemeClr val="dk1"/>
              </a:solidFill>
            </a:endParaRPr>
          </a:p>
          <a:p>
            <a:pPr indent="0" lvl="0" marL="0" marR="0" rtl="0" algn="l">
              <a:spcBef>
                <a:spcPts val="0"/>
              </a:spcBef>
              <a:spcAft>
                <a:spcPts val="0"/>
              </a:spcAft>
              <a:buClr>
                <a:schemeClr val="accent1"/>
              </a:buClr>
              <a:buSzPts val="3600"/>
              <a:buFont typeface="Century Gothic"/>
              <a:buNone/>
            </a:pPr>
            <a:r>
              <a:rPr b="0" i="0" lang="en-US" sz="2400" u="none" cap="none" strike="noStrike">
                <a:solidFill>
                  <a:schemeClr val="dk1"/>
                </a:solidFill>
                <a:latin typeface="Century Gothic"/>
                <a:ea typeface="Century Gothic"/>
                <a:cs typeface="Century Gothic"/>
                <a:sym typeface="Century Gothic"/>
              </a:rPr>
              <a:t>again, you may work </a:t>
            </a:r>
            <a:r>
              <a:rPr lang="en-US" sz="2400">
                <a:solidFill>
                  <a:schemeClr val="dk1"/>
                </a:solidFill>
              </a:rPr>
              <a:t>with a partner.</a:t>
            </a:r>
            <a:endParaRPr b="0" i="0" sz="2400" u="none" cap="none" strike="noStrike">
              <a:solidFill>
                <a:schemeClr val="dk1"/>
              </a:solidFill>
              <a:latin typeface="Century Gothic"/>
              <a:ea typeface="Century Gothic"/>
              <a:cs typeface="Century Gothic"/>
              <a:sym typeface="Century Gothic"/>
            </a:endParaRPr>
          </a:p>
        </p:txBody>
      </p:sp>
      <p:pic>
        <p:nvPicPr>
          <p:cNvPr descr="Top 10 movie quote of all time." id="620" name="Google Shape;620;p53" title="Han Solo: May the force be with you">
            <a:hlinkClick r:id="rId3"/>
          </p:cNvPr>
          <p:cNvPicPr preferRelativeResize="0"/>
          <p:nvPr/>
        </p:nvPicPr>
        <p:blipFill>
          <a:blip r:embed="rId4">
            <a:alphaModFix/>
          </a:blip>
          <a:stretch>
            <a:fillRect/>
          </a:stretch>
        </p:blipFill>
        <p:spPr>
          <a:xfrm>
            <a:off x="7286625" y="3818925"/>
            <a:ext cx="4640324" cy="2734350"/>
          </a:xfrm>
          <a:prstGeom prst="rect">
            <a:avLst/>
          </a:prstGeom>
          <a:noFill/>
          <a:ln>
            <a:noFill/>
          </a:ln>
        </p:spPr>
      </p:pic>
      <p:sp>
        <p:nvSpPr>
          <p:cNvPr id="621" name="Google Shape;621;p53"/>
          <p:cNvSpPr txBox="1"/>
          <p:nvPr>
            <p:ph idx="1" type="body"/>
          </p:nvPr>
        </p:nvSpPr>
        <p:spPr>
          <a:xfrm>
            <a:off x="1234725" y="1801675"/>
            <a:ext cx="8187000" cy="47517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2800"/>
              </a:spcBef>
              <a:spcAft>
                <a:spcPts val="0"/>
              </a:spcAft>
              <a:buClr>
                <a:schemeClr val="dk1"/>
              </a:buClr>
              <a:buSzPts val="1100"/>
              <a:buFont typeface="Arial"/>
              <a:buNone/>
            </a:pPr>
            <a:r>
              <a:rPr b="1" lang="en-US" sz="2400">
                <a:solidFill>
                  <a:schemeClr val="dk2"/>
                </a:solidFill>
                <a:latin typeface="Arial"/>
                <a:ea typeface="Arial"/>
                <a:cs typeface="Arial"/>
                <a:sym typeface="Arial"/>
              </a:rPr>
              <a:t>Han Solo checked his laser gun. Only three eighths of the energy pack was left. That is enough for 27 shots. Luke Skywalker threw him another fully charged pack. How many shots did Han have left then?</a:t>
            </a:r>
            <a:endParaRPr sz="2400">
              <a:solidFill>
                <a:schemeClr val="dk2"/>
              </a:solidFill>
            </a:endParaRPr>
          </a:p>
          <a:p>
            <a:pPr indent="-180340" lvl="0" marL="342900" marR="0" rtl="0" algn="l">
              <a:lnSpc>
                <a:spcPct val="90000"/>
              </a:lnSpc>
              <a:spcBef>
                <a:spcPts val="1100"/>
              </a:spcBef>
              <a:spcAft>
                <a:spcPts val="0"/>
              </a:spcAft>
              <a:buClr>
                <a:schemeClr val="accent1"/>
              </a:buClr>
              <a:buSzPts val="2560"/>
              <a:buFont typeface="Noto Sans Symbols"/>
              <a:buNone/>
            </a:pPr>
            <a:r>
              <a:t/>
            </a:r>
            <a:endParaRPr b="0" i="0" u="none" cap="none" strike="noStrike">
              <a:solidFill>
                <a:srgbClr val="FEFEFE"/>
              </a:solidFill>
              <a:latin typeface="Century Gothic"/>
              <a:ea typeface="Century Gothic"/>
              <a:cs typeface="Century Gothic"/>
              <a:sym typeface="Century Gothic"/>
            </a:endParaRPr>
          </a:p>
          <a:p>
            <a:pPr indent="-332740" lvl="0" marL="342900" marR="0" rtl="0" algn="l">
              <a:lnSpc>
                <a:spcPct val="90000"/>
              </a:lnSpc>
              <a:spcBef>
                <a:spcPts val="1000"/>
              </a:spcBef>
              <a:spcAft>
                <a:spcPts val="0"/>
              </a:spcAft>
              <a:buClr>
                <a:schemeClr val="dk2"/>
              </a:buClr>
              <a:buSzPts val="2400"/>
              <a:buFont typeface="Noto Sans Symbols"/>
              <a:buChar char="▶"/>
            </a:pPr>
            <a:r>
              <a:rPr b="0" i="0" lang="en-US" sz="2400" u="none" cap="none" strike="noStrike">
                <a:solidFill>
                  <a:schemeClr val="dk2"/>
                </a:solidFill>
                <a:latin typeface="Century Gothic"/>
                <a:ea typeface="Century Gothic"/>
                <a:cs typeface="Century Gothic"/>
                <a:sym typeface="Century Gothic"/>
              </a:rPr>
              <a:t>How did you solve this time?  </a:t>
            </a:r>
            <a:endParaRPr b="0" i="0" sz="2400" u="none" cap="none" strike="noStrike">
              <a:solidFill>
                <a:schemeClr val="dk2"/>
              </a:solidFill>
              <a:latin typeface="Century Gothic"/>
              <a:ea typeface="Century Gothic"/>
              <a:cs typeface="Century Gothic"/>
              <a:sym typeface="Century Gothic"/>
            </a:endParaRPr>
          </a:p>
          <a:p>
            <a:pPr indent="-332740" lvl="0" marL="342900" marR="0" rtl="0" algn="l">
              <a:lnSpc>
                <a:spcPct val="90000"/>
              </a:lnSpc>
              <a:spcBef>
                <a:spcPts val="1000"/>
              </a:spcBef>
              <a:spcAft>
                <a:spcPts val="0"/>
              </a:spcAft>
              <a:buClr>
                <a:schemeClr val="dk2"/>
              </a:buClr>
              <a:buSzPts val="2400"/>
              <a:buFont typeface="Noto Sans Symbols"/>
              <a:buChar char="▶"/>
            </a:pPr>
            <a:r>
              <a:rPr lang="en-US" sz="2400">
                <a:solidFill>
                  <a:schemeClr val="dk2"/>
                </a:solidFill>
              </a:rPr>
              <a:t>S</a:t>
            </a:r>
            <a:r>
              <a:rPr b="0" i="0" lang="en-US" sz="2400" u="none" cap="none" strike="noStrike">
                <a:solidFill>
                  <a:schemeClr val="dk2"/>
                </a:solidFill>
                <a:latin typeface="Century Gothic"/>
                <a:ea typeface="Century Gothic"/>
                <a:cs typeface="Century Gothic"/>
                <a:sym typeface="Century Gothic"/>
              </a:rPr>
              <a:t>hare your strategy at your table.</a:t>
            </a:r>
            <a:endParaRPr sz="2400">
              <a:solidFill>
                <a:schemeClr val="dk2"/>
              </a:solidFill>
            </a:endParaRPr>
          </a:p>
          <a:p>
            <a:pPr indent="-332740" lvl="0" marL="342900" marR="0" rtl="0" algn="l">
              <a:lnSpc>
                <a:spcPct val="90000"/>
              </a:lnSpc>
              <a:spcBef>
                <a:spcPts val="1000"/>
              </a:spcBef>
              <a:spcAft>
                <a:spcPts val="0"/>
              </a:spcAft>
              <a:buClr>
                <a:schemeClr val="dk2"/>
              </a:buClr>
              <a:buSzPts val="2400"/>
              <a:buFont typeface="Noto Sans Symbols"/>
              <a:buChar char="▶"/>
            </a:pPr>
            <a:r>
              <a:rPr b="0" i="0" lang="en-US" sz="2400" u="none" cap="none" strike="noStrike">
                <a:solidFill>
                  <a:schemeClr val="dk2"/>
                </a:solidFill>
                <a:latin typeface="Century Gothic"/>
                <a:ea typeface="Century Gothic"/>
                <a:cs typeface="Century Gothic"/>
                <a:sym typeface="Century Gothic"/>
              </a:rPr>
              <a:t>What </a:t>
            </a:r>
            <a:r>
              <a:rPr lang="en-US" sz="2400">
                <a:solidFill>
                  <a:schemeClr val="dk2"/>
                </a:solidFill>
              </a:rPr>
              <a:t>did you notice?</a:t>
            </a:r>
            <a:endParaRPr sz="2400">
              <a:solidFill>
                <a:schemeClr val="dk2"/>
              </a:solidFill>
            </a:endParaRPr>
          </a:p>
          <a:p>
            <a:pPr indent="-332740" lvl="0" marL="342900" marR="0" rtl="0" algn="l">
              <a:lnSpc>
                <a:spcPct val="90000"/>
              </a:lnSpc>
              <a:spcBef>
                <a:spcPts val="1000"/>
              </a:spcBef>
              <a:spcAft>
                <a:spcPts val="0"/>
              </a:spcAft>
              <a:buClr>
                <a:schemeClr val="dk2"/>
              </a:buClr>
              <a:buSzPts val="2400"/>
              <a:buFont typeface="Noto Sans Symbols"/>
              <a:buChar char="▶"/>
            </a:pPr>
            <a:r>
              <a:rPr lang="en-US" sz="2400">
                <a:solidFill>
                  <a:schemeClr val="dk2"/>
                </a:solidFill>
              </a:rPr>
              <a:t>What do you wonder?</a:t>
            </a:r>
            <a:endParaRPr b="0" i="0" sz="1800" u="none" cap="none" strike="noStrike">
              <a:solidFill>
                <a:schemeClr val="dk2"/>
              </a:solidFill>
              <a:latin typeface="Century Gothic"/>
              <a:ea typeface="Century Gothic"/>
              <a:cs typeface="Century Gothic"/>
              <a:sym typeface="Century Gothic"/>
            </a:endParaRPr>
          </a:p>
        </p:txBody>
      </p:sp>
      <p:pic>
        <p:nvPicPr>
          <p:cNvPr descr="This timer counts down silently until it reaches 0:00, then a police siren sounds to alert you that time is up." id="622" name="Google Shape;622;p53" title="1 Minute Timer">
            <a:hlinkClick r:id="rId5"/>
          </p:cNvPr>
          <p:cNvPicPr preferRelativeResize="0"/>
          <p:nvPr/>
        </p:nvPicPr>
        <p:blipFill>
          <a:blip r:embed="rId6">
            <a:alphaModFix/>
          </a:blip>
          <a:stretch>
            <a:fillRect/>
          </a:stretch>
        </p:blipFill>
        <p:spPr>
          <a:xfrm>
            <a:off x="9362500" y="2376425"/>
            <a:ext cx="2564450" cy="1442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54"/>
          <p:cNvSpPr txBox="1"/>
          <p:nvPr>
            <p:ph type="title"/>
          </p:nvPr>
        </p:nvSpPr>
        <p:spPr>
          <a:xfrm>
            <a:off x="677328" y="609600"/>
            <a:ext cx="5472600" cy="132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Century Gothic"/>
              <a:buNone/>
            </a:pPr>
            <a:r>
              <a:rPr b="0" i="0" lang="en-US" sz="3600" u="none" cap="none" strike="noStrike">
                <a:solidFill>
                  <a:schemeClr val="dk1"/>
                </a:solidFill>
                <a:latin typeface="Century Gothic"/>
                <a:ea typeface="Century Gothic"/>
                <a:cs typeface="Century Gothic"/>
                <a:sym typeface="Century Gothic"/>
              </a:rPr>
              <a:t>Did you solve it like this?</a:t>
            </a:r>
            <a:endParaRPr b="0" i="0" sz="3600" u="none" cap="none" strike="noStrike">
              <a:solidFill>
                <a:schemeClr val="dk1"/>
              </a:solidFill>
              <a:latin typeface="Century Gothic"/>
              <a:ea typeface="Century Gothic"/>
              <a:cs typeface="Century Gothic"/>
              <a:sym typeface="Century Gothic"/>
            </a:endParaRPr>
          </a:p>
        </p:txBody>
      </p:sp>
      <p:sp>
        <p:nvSpPr>
          <p:cNvPr id="628" name="Google Shape;628;p54"/>
          <p:cNvSpPr txBox="1"/>
          <p:nvPr/>
        </p:nvSpPr>
        <p:spPr>
          <a:xfrm>
            <a:off x="677325" y="2611550"/>
            <a:ext cx="5752200" cy="3053700"/>
          </a:xfrm>
          <a:prstGeom prst="rect">
            <a:avLst/>
          </a:prstGeom>
          <a:noFill/>
          <a:ln>
            <a:noFill/>
          </a:ln>
        </p:spPr>
        <p:txBody>
          <a:bodyPr anchorCtr="0" anchor="t" bIns="45700" lIns="91425" spcFirstLastPara="1" rIns="91425" wrap="square" tIns="45700">
            <a:noAutofit/>
          </a:bodyPr>
          <a:lstStyle/>
          <a:p>
            <a:pPr indent="-419100" lvl="0" marL="457200" marR="0" rtl="0" algn="l">
              <a:spcBef>
                <a:spcPts val="0"/>
              </a:spcBef>
              <a:spcAft>
                <a:spcPts val="0"/>
              </a:spcAft>
              <a:buClr>
                <a:schemeClr val="dk1"/>
              </a:buClr>
              <a:buSzPts val="3000"/>
              <a:buFont typeface="Century Gothic"/>
              <a:buChar char="●"/>
            </a:pPr>
            <a:r>
              <a:rPr lang="en-US" sz="3000">
                <a:solidFill>
                  <a:schemeClr val="dk1"/>
                </a:solidFill>
                <a:latin typeface="Century Gothic"/>
                <a:ea typeface="Century Gothic"/>
                <a:cs typeface="Century Gothic"/>
                <a:sym typeface="Century Gothic"/>
              </a:rPr>
              <a:t>What strategies did this student use?</a:t>
            </a:r>
            <a:endParaRPr sz="3000">
              <a:solidFill>
                <a:schemeClr val="dk1"/>
              </a:solidFill>
            </a:endParaRPr>
          </a:p>
          <a:p>
            <a:pPr indent="-419100" lvl="0" marL="457200" marR="0" rtl="0" algn="l">
              <a:spcBef>
                <a:spcPts val="0"/>
              </a:spcBef>
              <a:spcAft>
                <a:spcPts val="0"/>
              </a:spcAft>
              <a:buClr>
                <a:schemeClr val="dk1"/>
              </a:buClr>
              <a:buSzPts val="3000"/>
              <a:buFont typeface="Century Gothic"/>
              <a:buChar char="●"/>
            </a:pPr>
            <a:r>
              <a:rPr lang="en-US" sz="3000">
                <a:solidFill>
                  <a:schemeClr val="dk1"/>
                </a:solidFill>
                <a:latin typeface="Century Gothic"/>
                <a:ea typeface="Century Gothic"/>
                <a:cs typeface="Century Gothic"/>
                <a:sym typeface="Century Gothic"/>
              </a:rPr>
              <a:t>Did it make sense to you?</a:t>
            </a:r>
            <a:endParaRPr sz="3000">
              <a:solidFill>
                <a:schemeClr val="dk1"/>
              </a:solidFill>
            </a:endParaRPr>
          </a:p>
          <a:p>
            <a:pPr indent="-419100" lvl="0" marL="457200" marR="0" rtl="0" algn="l">
              <a:spcBef>
                <a:spcPts val="0"/>
              </a:spcBef>
              <a:spcAft>
                <a:spcPts val="0"/>
              </a:spcAft>
              <a:buClr>
                <a:schemeClr val="dk1"/>
              </a:buClr>
              <a:buSzPts val="3000"/>
              <a:buFont typeface="Century Gothic"/>
              <a:buChar char="●"/>
            </a:pPr>
            <a:r>
              <a:rPr lang="en-US" sz="3000">
                <a:solidFill>
                  <a:schemeClr val="dk1"/>
                </a:solidFill>
                <a:latin typeface="Century Gothic"/>
                <a:ea typeface="Century Gothic"/>
                <a:cs typeface="Century Gothic"/>
                <a:sym typeface="Century Gothic"/>
              </a:rPr>
              <a:t>What else did you notice?</a:t>
            </a:r>
            <a:endParaRPr sz="3000">
              <a:solidFill>
                <a:schemeClr val="dk1"/>
              </a:solidFill>
              <a:latin typeface="Century Gothic"/>
              <a:ea typeface="Century Gothic"/>
              <a:cs typeface="Century Gothic"/>
              <a:sym typeface="Century Gothic"/>
            </a:endParaRPr>
          </a:p>
        </p:txBody>
      </p:sp>
      <p:pic>
        <p:nvPicPr>
          <p:cNvPr id="629" name="Google Shape;629;p54" title="Prop7kelsey.mp4">
            <a:hlinkClick r:id="rId3"/>
          </p:cNvPr>
          <p:cNvPicPr preferRelativeResize="0"/>
          <p:nvPr/>
        </p:nvPicPr>
        <p:blipFill>
          <a:blip r:embed="rId4">
            <a:alphaModFix/>
          </a:blip>
          <a:stretch>
            <a:fillRect/>
          </a:stretch>
        </p:blipFill>
        <p:spPr>
          <a:xfrm>
            <a:off x="6611375" y="1930500"/>
            <a:ext cx="5371625" cy="40286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55"/>
          <p:cNvSpPr txBox="1"/>
          <p:nvPr>
            <p:ph type="title"/>
          </p:nvPr>
        </p:nvSpPr>
        <p:spPr>
          <a:xfrm>
            <a:off x="855979" y="367583"/>
            <a:ext cx="10475700" cy="9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a:t>Visible Learning</a:t>
            </a:r>
            <a:endParaRPr/>
          </a:p>
        </p:txBody>
      </p:sp>
      <p:sp>
        <p:nvSpPr>
          <p:cNvPr id="635" name="Google Shape;635;p55"/>
          <p:cNvSpPr txBox="1"/>
          <p:nvPr>
            <p:ph idx="12" type="sldNum"/>
          </p:nvPr>
        </p:nvSpPr>
        <p:spPr>
          <a:xfrm>
            <a:off x="11331575" y="6423064"/>
            <a:ext cx="585900" cy="238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36" name="Google Shape;636;p55"/>
          <p:cNvSpPr txBox="1"/>
          <p:nvPr>
            <p:ph idx="1" type="body"/>
          </p:nvPr>
        </p:nvSpPr>
        <p:spPr>
          <a:xfrm>
            <a:off x="871220" y="1495764"/>
            <a:ext cx="10475700" cy="4742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SzPts val="1800"/>
              <a:buNone/>
            </a:pPr>
            <a:r>
              <a:rPr b="1" lang="en-US" sz="4200">
                <a:solidFill>
                  <a:schemeClr val="accent4"/>
                </a:solidFill>
              </a:rPr>
              <a:t>Learning Intention: </a:t>
            </a:r>
            <a:endParaRPr b="1" sz="4200">
              <a:solidFill>
                <a:schemeClr val="accent4"/>
              </a:solidFill>
            </a:endParaRPr>
          </a:p>
          <a:p>
            <a:pPr indent="0" lvl="0" marL="0" rtl="0" algn="l">
              <a:lnSpc>
                <a:spcPct val="90000"/>
              </a:lnSpc>
              <a:spcBef>
                <a:spcPts val="0"/>
              </a:spcBef>
              <a:spcAft>
                <a:spcPts val="0"/>
              </a:spcAft>
              <a:buSzPts val="1800"/>
              <a:buNone/>
            </a:pPr>
            <a:r>
              <a:rPr lang="en-US" sz="4200"/>
              <a:t>We are learning about the purpose of Instructional Design Models (IDM) for math.</a:t>
            </a:r>
            <a:endParaRPr sz="4200"/>
          </a:p>
          <a:p>
            <a:pPr indent="0" lvl="0" marL="0" rtl="0" algn="l">
              <a:lnSpc>
                <a:spcPct val="90000"/>
              </a:lnSpc>
              <a:spcBef>
                <a:spcPts val="0"/>
              </a:spcBef>
              <a:spcAft>
                <a:spcPts val="0"/>
              </a:spcAft>
              <a:buSzPts val="1800"/>
              <a:buNone/>
            </a:pPr>
            <a:r>
              <a:t/>
            </a:r>
            <a:endParaRPr sz="4200"/>
          </a:p>
          <a:p>
            <a:pPr indent="0" lvl="0" marL="0" rtl="0" algn="l">
              <a:lnSpc>
                <a:spcPct val="90000"/>
              </a:lnSpc>
              <a:spcBef>
                <a:spcPts val="0"/>
              </a:spcBef>
              <a:spcAft>
                <a:spcPts val="0"/>
              </a:spcAft>
              <a:buSzPts val="1800"/>
              <a:buNone/>
            </a:pPr>
            <a:r>
              <a:rPr b="1" lang="en-US" sz="4200">
                <a:solidFill>
                  <a:schemeClr val="accent4"/>
                </a:solidFill>
              </a:rPr>
              <a:t>Success Criteria:</a:t>
            </a:r>
            <a:endParaRPr b="1" sz="4200">
              <a:solidFill>
                <a:schemeClr val="accent4"/>
              </a:solidFill>
            </a:endParaRPr>
          </a:p>
          <a:p>
            <a:pPr indent="-419100" lvl="0" marL="457200" rtl="0" algn="l">
              <a:lnSpc>
                <a:spcPct val="90000"/>
              </a:lnSpc>
              <a:spcBef>
                <a:spcPts val="0"/>
              </a:spcBef>
              <a:spcAft>
                <a:spcPts val="0"/>
              </a:spcAft>
              <a:buSzPts val="3000"/>
              <a:buChar char="●"/>
            </a:pPr>
            <a:r>
              <a:rPr lang="en-US" sz="4200"/>
              <a:t>I can explain the purpose of Instructional Design Models for math.</a:t>
            </a:r>
            <a:endParaRPr sz="4200"/>
          </a:p>
          <a:p>
            <a:pPr indent="-419100" lvl="0" marL="457200" rtl="0" algn="l">
              <a:lnSpc>
                <a:spcPct val="90000"/>
              </a:lnSpc>
              <a:spcBef>
                <a:spcPts val="0"/>
              </a:spcBef>
              <a:spcAft>
                <a:spcPts val="0"/>
              </a:spcAft>
              <a:buSzPts val="3000"/>
              <a:buChar char="●"/>
            </a:pPr>
            <a:r>
              <a:rPr lang="en-US" sz="4200"/>
              <a:t>I can describe how I could effectively implement an IDM into my math instruction.</a:t>
            </a:r>
            <a:endParaRPr sz="4200"/>
          </a:p>
        </p:txBody>
      </p:sp>
    </p:spTree>
  </p:cSld>
  <p:clrMapOvr>
    <a:masterClrMapping/>
  </p:clrMapOvr>
</p:sld>
</file>

<file path=ppt/theme/theme1.xml><?xml version="1.0" encoding="utf-8"?>
<a:theme xmlns:a="http://schemas.openxmlformats.org/drawingml/2006/main" xmlns:r="http://schemas.openxmlformats.org/officeDocument/2006/relationships" name="FCPS">
  <a:themeElements>
    <a:clrScheme name="FCPS 2023">
      <a:dk1>
        <a:srgbClr val="1D3771"/>
      </a:dk1>
      <a:lt1>
        <a:srgbClr val="FFFFFF"/>
      </a:lt1>
      <a:dk2>
        <a:srgbClr val="000000"/>
      </a:dk2>
      <a:lt2>
        <a:srgbClr val="FFFFFF"/>
      </a:lt2>
      <a:accent1>
        <a:srgbClr val="0BD9D8"/>
      </a:accent1>
      <a:accent2>
        <a:srgbClr val="FD8040"/>
      </a:accent2>
      <a:accent3>
        <a:srgbClr val="009109"/>
      </a:accent3>
      <a:accent4>
        <a:srgbClr val="0057A8"/>
      </a:accent4>
      <a:accent5>
        <a:srgbClr val="F3A900"/>
      </a:accent5>
      <a:accent6>
        <a:srgbClr val="1D3771"/>
      </a:accent6>
      <a:hlink>
        <a:srgbClr val="0BD9D8"/>
      </a:hlink>
      <a:folHlink>
        <a:srgbClr val="F3A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