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Caveat"/>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0A7344-168B-46D0-82EC-21F0E9CC13EB}">
  <a:tblStyle styleId="{AD0A7344-168B-46D0-82EC-21F0E9CC13E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topia.org/article/how-use-6-word-memoirs-classroom/#:~:text=Teaching%20Six%2DWord%20Memoirs&amp;text=Introduce%20the%20Six%2DWord%20Memoir,and%20are%20exclusively%20their%20ow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topia.org/article/how-use-6-word-memoirs-classroom/#:~:text=Teaching%20Six%2DWord%20Memoirs&amp;text=Introduce%20the%20Six%2DWord%20Memoir,and%20are%20exclusively%20their%20ow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5ab015497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Welcome participants.</a:t>
            </a:r>
            <a:endParaRPr/>
          </a:p>
          <a:p>
            <a:pPr indent="0" lvl="0" marL="0" rtl="0" algn="l">
              <a:lnSpc>
                <a:spcPct val="100000"/>
              </a:lnSpc>
              <a:spcBef>
                <a:spcPts val="0"/>
              </a:spcBef>
              <a:spcAft>
                <a:spcPts val="0"/>
              </a:spcAft>
              <a:buSzPts val="1400"/>
              <a:buNone/>
            </a:pPr>
            <a:r>
              <a:rPr lang="en-US"/>
              <a:t>Share name of presenters.</a:t>
            </a:r>
            <a:endParaRPr/>
          </a:p>
        </p:txBody>
      </p:sp>
      <p:sp>
        <p:nvSpPr>
          <p:cNvPr id="558" name="Google Shape;558;g25ab015497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5ab0154973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The text coding strategy you are going to use is called KNEW, NEW, Q. Use this strategy to identify items that you KNEW or are already implementing or items that are NEW or that you hadn’t considered before or would like to implement, or Q or things that you are wandering about and would like to know more.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Go over the codes.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Questions?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Allow participants to move to the station of their choice choice.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(Using the reflection tool and CSIP, school level leaders will reflect on school need and determine which IDM center(s) to visit as a priority. (reading, math, science, social studies, CTE). At each center, a copy of the related IDM will be provided. Presenters  will be tasked with reading the IDM and engaging in the reading strategy, “Knew, New, Q”. A specialist/teacher leader will be present a each center to facilitate discussion and answer questions.)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latin typeface="Arial"/>
                <a:ea typeface="Arial"/>
                <a:cs typeface="Arial"/>
                <a:sym typeface="Arial"/>
              </a:rPr>
              <a:t>If time allows, leaders will have the opportunity to visit another center.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36" name="Google Shape;636;g25ab0154973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5ab0154973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Allow participants time to read the IDM and use the coding strategy. The “leader” for each station will be there for support.</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After the participants have completed the reading (about 5-10 minutes) get their attention.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Now that you’ve had time to review your IDM, engage in a collaborative discussion with your colleagues about what you’ve read. Discuss your codes and share possible ideas for implementation of the IDM in your building. Use the bottom half of the reflection document to keep track of your thinking.</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(After completing the center, leaders will work with colleagues to discuss how they will implement their chosen IDM at their respective schools.)</a:t>
            </a:r>
            <a:endParaRPr/>
          </a:p>
        </p:txBody>
      </p:sp>
      <p:sp>
        <p:nvSpPr>
          <p:cNvPr id="646" name="Google Shape;646;g25ab0154973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5ab0154973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Where we are going from here. This is an outline of the PL that will be offered over the course of the year.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Structuring the Literacy Block for elementary and Structuring the ELA lesson will be shared in August. The remaining sessions will be created by the OAS team and will be available for you to share with your schools based on your needs.</a:t>
            </a:r>
            <a:endParaRPr/>
          </a:p>
        </p:txBody>
      </p:sp>
      <p:sp>
        <p:nvSpPr>
          <p:cNvPr id="655" name="Google Shape;655;g25ab0154973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5ab0154973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Share again.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Ask if we met our goals for learning today with a thumbs up/thumbs sideways/thumbs down.</a:t>
            </a:r>
            <a:endParaRPr/>
          </a:p>
        </p:txBody>
      </p:sp>
      <p:sp>
        <p:nvSpPr>
          <p:cNvPr id="663" name="Google Shape;663;g25ab0154973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5ab0154973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return to our six word memoir. On your sticky note, write another six word memoir that reflects what you’ve learned today. Remember the two rules for writing:</a:t>
            </a:r>
            <a:endParaRPr/>
          </a:p>
          <a:p>
            <a:pPr indent="0" lvl="0" marL="0" rtl="0" algn="l">
              <a:lnSpc>
                <a:spcPct val="100000"/>
              </a:lnSpc>
              <a:spcBef>
                <a:spcPts val="0"/>
              </a:spcBef>
              <a:spcAft>
                <a:spcPts val="0"/>
              </a:spcAft>
              <a:buSzPts val="1400"/>
              <a:buNone/>
            </a:pPr>
            <a:r>
              <a:rPr lang="en-US">
                <a:latin typeface="Roboto"/>
                <a:ea typeface="Roboto"/>
                <a:cs typeface="Roboto"/>
                <a:sym typeface="Roboto"/>
              </a:rPr>
              <a:t> 1) You must use 6 words exactly and 2) they should be words the author believes to be true and are exclusively your own.</a:t>
            </a:r>
            <a:endParaRPr>
              <a:latin typeface="Roboto"/>
              <a:ea typeface="Roboto"/>
              <a:cs typeface="Roboto"/>
              <a:sym typeface="Roboto"/>
            </a:endParaRPr>
          </a:p>
          <a:p>
            <a:pPr indent="0" lvl="0" marL="0" rtl="0" algn="l">
              <a:lnSpc>
                <a:spcPct val="100000"/>
              </a:lnSpc>
              <a:spcBef>
                <a:spcPts val="0"/>
              </a:spcBef>
              <a:spcAft>
                <a:spcPts val="0"/>
              </a:spcAft>
              <a:buSzPts val="1400"/>
              <a:buNone/>
            </a:pPr>
            <a:r>
              <a:t/>
            </a:r>
            <a:endParaRPr>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a:latin typeface="Roboto"/>
                <a:ea typeface="Roboto"/>
                <a:cs typeface="Roboto"/>
                <a:sym typeface="Roboto"/>
              </a:rPr>
              <a:t>Give participants 3 minutes to complete.</a:t>
            </a:r>
            <a:endParaRPr>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latin typeface="Roboto"/>
              <a:ea typeface="Roboto"/>
              <a:cs typeface="Roboto"/>
              <a:sym typeface="Roboto"/>
            </a:endParaRPr>
          </a:p>
          <a:p>
            <a:pPr indent="0" lvl="0" marL="0" rtl="0" algn="l">
              <a:lnSpc>
                <a:spcPct val="100000"/>
              </a:lnSpc>
              <a:spcBef>
                <a:spcPts val="0"/>
              </a:spcBef>
              <a:spcAft>
                <a:spcPts val="0"/>
              </a:spcAft>
              <a:buSzPts val="1400"/>
              <a:buNone/>
            </a:pPr>
            <a:r>
              <a:rPr lang="en-US"/>
              <a:t>Share 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100" u="sng">
                <a:solidFill>
                  <a:srgbClr val="2200CC"/>
                </a:solidFill>
                <a:latin typeface="Arial"/>
                <a:ea typeface="Arial"/>
                <a:cs typeface="Arial"/>
                <a:sym typeface="Arial"/>
                <a:hlinkClick r:id="rId2">
                  <a:extLst>
                    <a:ext uri="{A12FA001-AC4F-418D-AE19-62706E023703}">
                      <ahyp:hlinkClr val="tx"/>
                    </a:ext>
                  </a:extLst>
                </a:hlinkClick>
              </a:rPr>
              <a:t>Six Word Memoir:</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70" name="Google Shape;670;g25ab0154973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5ab0154973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8" name="Google Shape;678;g25ab0154973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5ab0154973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mission</a:t>
            </a:r>
            <a:endParaRPr/>
          </a:p>
        </p:txBody>
      </p:sp>
      <p:sp>
        <p:nvSpPr>
          <p:cNvPr id="565" name="Google Shape;565;g25ab015497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5ab015497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Share where IDMs fall in the strategic priorities. (student achievement)</a:t>
            </a:r>
            <a:endParaRPr/>
          </a:p>
        </p:txBody>
      </p:sp>
      <p:sp>
        <p:nvSpPr>
          <p:cNvPr id="571" name="Google Shape;571;g25ab015497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ab015497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From the FCPS Professional Learning plan - focus area 3: accelerated learning.</a:t>
            </a:r>
            <a:endParaRPr/>
          </a:p>
          <a:p>
            <a:pPr indent="0" lvl="0" marL="0" rtl="0" algn="l">
              <a:lnSpc>
                <a:spcPct val="100000"/>
              </a:lnSpc>
              <a:spcBef>
                <a:spcPts val="0"/>
              </a:spcBef>
              <a:spcAft>
                <a:spcPts val="0"/>
              </a:spcAft>
              <a:buSzPts val="1400"/>
              <a:buNone/>
            </a:pPr>
            <a:r>
              <a:rPr lang="en-US"/>
              <a:t>Read the part in red.</a:t>
            </a:r>
            <a:endParaRPr/>
          </a:p>
          <a:p>
            <a:pPr indent="0" lvl="0" marL="0" rtl="0" algn="l">
              <a:lnSpc>
                <a:spcPct val="100000"/>
              </a:lnSpc>
              <a:spcBef>
                <a:spcPts val="0"/>
              </a:spcBef>
              <a:spcAft>
                <a:spcPts val="0"/>
              </a:spcAft>
              <a:buSzPts val="1400"/>
              <a:buNone/>
            </a:pPr>
            <a:r>
              <a:rPr lang="en-US"/>
              <a:t>The bolded piece is the part we are focusing on today.</a:t>
            </a:r>
            <a:endParaRPr/>
          </a:p>
        </p:txBody>
      </p:sp>
      <p:sp>
        <p:nvSpPr>
          <p:cNvPr id="578" name="Google Shape;578;g25ab015497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5ab0154973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Share norms for session today.</a:t>
            </a:r>
            <a:endParaRPr/>
          </a:p>
        </p:txBody>
      </p:sp>
      <p:sp>
        <p:nvSpPr>
          <p:cNvPr id="586" name="Google Shape;586;g25ab015497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5ab0154973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g25ab0154973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5ab0154973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rgbClr val="2200CC"/>
                </a:solidFill>
                <a:hlinkClick r:id="rId2">
                  <a:extLst>
                    <a:ext uri="{A12FA001-AC4F-418D-AE19-62706E023703}">
                      <ahyp:hlinkClr val="tx"/>
                    </a:ext>
                  </a:extLst>
                </a:hlinkClick>
              </a:rPr>
              <a:t>Six Word Memoir: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Introduce the concept of a six word memoir by sharing the rules. - A six word memoir has two rules: 1) You must use 6 words exactly and 2) they should be words the author believes to be true and are exclusively your own.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Read the prompt shown on the slide.</a:t>
            </a:r>
            <a:endParaRPr/>
          </a:p>
          <a:p>
            <a:pPr indent="0" lvl="0" marL="0" rtl="0" algn="l">
              <a:lnSpc>
                <a:spcPct val="100000"/>
              </a:lnSpc>
              <a:spcBef>
                <a:spcPts val="0"/>
              </a:spcBef>
              <a:spcAft>
                <a:spcPts val="0"/>
              </a:spcAft>
              <a:buClr>
                <a:schemeClr val="dk1"/>
              </a:buClr>
              <a:buSzPts val="1100"/>
              <a:buFont typeface="Arial"/>
              <a:buNone/>
            </a:pPr>
            <a:r>
              <a:rPr lang="en-US"/>
              <a:t>Give participants 3 minutes to write the six word memoir.</a:t>
            </a:r>
            <a:endParaRPr/>
          </a:p>
          <a:p>
            <a:pPr indent="0" lvl="0" marL="0" rtl="0" algn="l">
              <a:lnSpc>
                <a:spcPct val="100000"/>
              </a:lnSpc>
              <a:spcBef>
                <a:spcPts val="0"/>
              </a:spcBef>
              <a:spcAft>
                <a:spcPts val="0"/>
              </a:spcAft>
              <a:buClr>
                <a:schemeClr val="dk1"/>
              </a:buClr>
              <a:buSzPts val="1100"/>
              <a:buFont typeface="Arial"/>
              <a:buNone/>
            </a:pPr>
            <a:r>
              <a:rPr lang="en-US"/>
              <a:t>Ask a few to share out.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Summarize: Today you are going to learn about the Instructional Design Models for one of the following areas: Reading, Math, Science, Social Studies, and CTE. </a:t>
            </a:r>
            <a:endParaRPr/>
          </a:p>
        </p:txBody>
      </p:sp>
      <p:sp>
        <p:nvSpPr>
          <p:cNvPr id="611" name="Google Shape;611;g25ab0154973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5ab0154973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25ab0154973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Say first: Some of you may be wondering…what is an Instructional Design Model, or IDM for short. In a nutshell, IDMs…(read the first three bullets).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After the third bullet: The OAS team used a variety of research-based resources to develop the models.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After the fourth bullet: Emphasize these are not mandatory, but suggestions. The time allocations you will see embedded in the IDMs can be adapted to meet the particular needs of your school.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After the last bullet: The IDMs are resources to support schools in incorporating best practices in instruction across all content areas and good teaching strategies (i.e. gradual release).</a:t>
            </a:r>
            <a:endParaRPr/>
          </a:p>
        </p:txBody>
      </p:sp>
      <p:sp>
        <p:nvSpPr>
          <p:cNvPr id="620" name="Google Shape;620;g25ab0154973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5ab0154973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To get us started, let’s reflect on what you currently have in place at your school for your instructional areas of ELA, math, science, social studies, and CTE. Think about your school’s master schedule. How much time do you have dedicated to each instructional area? (allow time for completion)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Now, consider your schoolwide data and CSIP goals. Using what you know about your school, select an IDM you would like to explore on a deeper level (ELA, math, science, social studies, or CTE). (allow time for decision making)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To allow you time to dig into the IDM of your choosing, you are going to move to a station within this space. You will have a teacher leader to guide you and answer questions. At your station, you will have a copy of the IDM to read. To help you in the analysis of the IDM, you are going to use a text coding strategy. (advance slide)</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(Leaders will complete a document with a series of questions which will require them to reflect on their current systems/practices they have in place for various content areas addressed through the IDMs)</a:t>
            </a:r>
            <a:endParaRPr/>
          </a:p>
        </p:txBody>
      </p:sp>
      <p:sp>
        <p:nvSpPr>
          <p:cNvPr id="627" name="Google Shape;627;g25ab0154973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9.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5.png"/><Relationship Id="rId4" Type="http://schemas.openxmlformats.org/officeDocument/2006/relationships/image" Target="../media/image25.png"/><Relationship Id="rId5" Type="http://schemas.openxmlformats.org/officeDocument/2006/relationships/image" Target="../media/image37.png"/><Relationship Id="rId6" Type="http://schemas.openxmlformats.org/officeDocument/2006/relationships/image" Target="../media/image2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6.png"/><Relationship Id="rId6" Type="http://schemas.openxmlformats.org/officeDocument/2006/relationships/image" Target="../media/image3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42.png"/><Relationship Id="rId4" Type="http://schemas.openxmlformats.org/officeDocument/2006/relationships/image" Target="../media/image49.png"/><Relationship Id="rId5" Type="http://schemas.openxmlformats.org/officeDocument/2006/relationships/image" Target="../media/image41.png"/><Relationship Id="rId6" Type="http://schemas.openxmlformats.org/officeDocument/2006/relationships/image" Target="../media/image4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42.png"/><Relationship Id="rId4" Type="http://schemas.openxmlformats.org/officeDocument/2006/relationships/image" Target="../media/image49.png"/><Relationship Id="rId5" Type="http://schemas.openxmlformats.org/officeDocument/2006/relationships/image" Target="../media/image41.png"/><Relationship Id="rId6" Type="http://schemas.openxmlformats.org/officeDocument/2006/relationships/image" Target="../media/image4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59.jpg"/><Relationship Id="rId4" Type="http://schemas.openxmlformats.org/officeDocument/2006/relationships/image" Target="../media/image66.jpg"/><Relationship Id="rId10" Type="http://schemas.openxmlformats.org/officeDocument/2006/relationships/image" Target="../media/image2.png"/><Relationship Id="rId9" Type="http://schemas.openxmlformats.org/officeDocument/2006/relationships/image" Target="../media/image9.jpg"/><Relationship Id="rId5" Type="http://schemas.openxmlformats.org/officeDocument/2006/relationships/image" Target="../media/image64.jpg"/><Relationship Id="rId6" Type="http://schemas.openxmlformats.org/officeDocument/2006/relationships/image" Target="../media/image4.jpg"/><Relationship Id="rId7" Type="http://schemas.openxmlformats.org/officeDocument/2006/relationships/image" Target="../media/image3.jpg"/><Relationship Id="rId8" Type="http://schemas.openxmlformats.org/officeDocument/2006/relationships/image" Target="../media/image6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Content Slide - 1 Column">
  <p:cSld name="Simple Content Slide - 1 Column">
    <p:spTree>
      <p:nvGrpSpPr>
        <p:cNvPr id="14" name="Shape 14"/>
        <p:cNvGrpSpPr/>
        <p:nvPr/>
      </p:nvGrpSpPr>
      <p:grpSpPr>
        <a:xfrm>
          <a:off x="0" y="0"/>
          <a:ext cx="0" cy="0"/>
          <a:chOff x="0" y="0"/>
          <a:chExt cx="0" cy="0"/>
        </a:xfrm>
      </p:grpSpPr>
      <p:sp>
        <p:nvSpPr>
          <p:cNvPr id="15" name="Google Shape;15;p2"/>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 type="body"/>
          </p:nvPr>
        </p:nvSpPr>
        <p:spPr>
          <a:xfrm>
            <a:off x="871220" y="1495764"/>
            <a:ext cx="10475700" cy="4742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accent6"/>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hoto - Left">
  <p:cSld name="Custom Photo - Left">
    <p:spTree>
      <p:nvGrpSpPr>
        <p:cNvPr id="76" name="Shape 76"/>
        <p:cNvGrpSpPr/>
        <p:nvPr/>
      </p:nvGrpSpPr>
      <p:grpSpPr>
        <a:xfrm>
          <a:off x="0" y="0"/>
          <a:ext cx="0" cy="0"/>
          <a:chOff x="0" y="0"/>
          <a:chExt cx="0" cy="0"/>
        </a:xfrm>
      </p:grpSpPr>
      <p:sp>
        <p:nvSpPr>
          <p:cNvPr id="77" name="Google Shape;77;p11"/>
          <p:cNvSpPr/>
          <p:nvPr/>
        </p:nvSpPr>
        <p:spPr>
          <a:xfrm>
            <a:off x="0" y="0"/>
            <a:ext cx="3703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ph idx="2" type="pic"/>
          </p:nvPr>
        </p:nvSpPr>
        <p:spPr>
          <a:xfrm>
            <a:off x="644732" y="713959"/>
            <a:ext cx="3359400" cy="5430000"/>
          </a:xfrm>
          <a:prstGeom prst="rect">
            <a:avLst/>
          </a:prstGeom>
          <a:solidFill>
            <a:srgbClr val="D8D8D8"/>
          </a:solidFill>
          <a:ln>
            <a:noFill/>
          </a:ln>
        </p:spPr>
      </p:sp>
      <p:sp>
        <p:nvSpPr>
          <p:cNvPr id="79" name="Google Shape;79;p11"/>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Custom Photo">
  <p:cSld name="Quote - Custom Photo">
    <p:spTree>
      <p:nvGrpSpPr>
        <p:cNvPr id="82" name="Shape 82"/>
        <p:cNvGrpSpPr/>
        <p:nvPr/>
      </p:nvGrpSpPr>
      <p:grpSpPr>
        <a:xfrm>
          <a:off x="0" y="0"/>
          <a:ext cx="0" cy="0"/>
          <a:chOff x="0" y="0"/>
          <a:chExt cx="0" cy="0"/>
        </a:xfrm>
      </p:grpSpPr>
      <p:sp>
        <p:nvSpPr>
          <p:cNvPr id="83" name="Google Shape;83;p12"/>
          <p:cNvSpPr/>
          <p:nvPr/>
        </p:nvSpPr>
        <p:spPr>
          <a:xfrm>
            <a:off x="4648200" y="1465284"/>
            <a:ext cx="7543800" cy="4324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ph idx="2" type="pic"/>
          </p:nvPr>
        </p:nvSpPr>
        <p:spPr>
          <a:xfrm>
            <a:off x="4953001" y="0"/>
            <a:ext cx="3467100" cy="6858000"/>
          </a:xfrm>
          <a:prstGeom prst="rect">
            <a:avLst/>
          </a:prstGeom>
          <a:solidFill>
            <a:srgbClr val="D8D8D8"/>
          </a:solidFill>
          <a:ln>
            <a:noFill/>
          </a:ln>
        </p:spPr>
      </p:sp>
      <p:sp>
        <p:nvSpPr>
          <p:cNvPr id="85" name="Google Shape;85;p1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2"/>
          <p:cNvSpPr txBox="1"/>
          <p:nvPr>
            <p:ph type="title"/>
          </p:nvPr>
        </p:nvSpPr>
        <p:spPr>
          <a:xfrm>
            <a:off x="866139" y="578403"/>
            <a:ext cx="3392100" cy="1717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876299" y="2296160"/>
            <a:ext cx="3366900" cy="412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chemeClr val="dk1"/>
                </a:solidFill>
              </a:defRPr>
            </a:lvl2pPr>
            <a:lvl3pPr indent="-317500" lvl="2" marL="1371600" algn="l">
              <a:lnSpc>
                <a:spcPct val="90000"/>
              </a:lnSpc>
              <a:spcBef>
                <a:spcPts val="0"/>
              </a:spcBef>
              <a:spcAft>
                <a:spcPts val="0"/>
              </a:spcAft>
              <a:buSzPts val="1400"/>
              <a:buChar char="•"/>
              <a:defRPr>
                <a:solidFill>
                  <a:schemeClr val="dk1"/>
                </a:solidFill>
              </a:defRPr>
            </a:lvl3pPr>
            <a:lvl4pPr indent="-304800" lvl="3" marL="1828800" algn="l">
              <a:lnSpc>
                <a:spcPct val="90000"/>
              </a:lnSpc>
              <a:spcBef>
                <a:spcPts val="0"/>
              </a:spcBef>
              <a:spcAft>
                <a:spcPts val="0"/>
              </a:spcAft>
              <a:buSzPts val="1200"/>
              <a:buChar char="•"/>
              <a:defRPr>
                <a:solidFill>
                  <a:schemeClr val="dk1"/>
                </a:solidFill>
              </a:defRPr>
            </a:lvl4pPr>
            <a:lvl5pPr indent="-304800" lvl="4" marL="2286000" algn="l">
              <a:lnSpc>
                <a:spcPct val="90000"/>
              </a:lnSpc>
              <a:spcBef>
                <a:spcPts val="0"/>
              </a:spcBef>
              <a:spcAft>
                <a:spcPts val="0"/>
              </a:spcAft>
              <a:buSzPts val="12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Open quotation mark with solid fill" id="88" name="Google Shape;88;p12"/>
          <p:cNvPicPr preferRelativeResize="0"/>
          <p:nvPr/>
        </p:nvPicPr>
        <p:blipFill rotWithShape="1">
          <a:blip r:embed="rId2">
            <a:alphaModFix/>
          </a:blip>
          <a:srcRect b="0" l="0" r="0" t="0"/>
          <a:stretch/>
        </p:blipFill>
        <p:spPr>
          <a:xfrm>
            <a:off x="8359774" y="1322369"/>
            <a:ext cx="1466850" cy="1466850"/>
          </a:xfrm>
          <a:prstGeom prst="rect">
            <a:avLst/>
          </a:prstGeom>
          <a:noFill/>
          <a:ln>
            <a:noFill/>
          </a:ln>
        </p:spPr>
      </p:pic>
      <p:sp>
        <p:nvSpPr>
          <p:cNvPr id="89" name="Google Shape;89;p12"/>
          <p:cNvSpPr txBox="1"/>
          <p:nvPr>
            <p:ph idx="3" type="body"/>
          </p:nvPr>
        </p:nvSpPr>
        <p:spPr>
          <a:xfrm>
            <a:off x="8610600" y="2549488"/>
            <a:ext cx="2952900" cy="267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3 Coulmn - Custom Photo" showMasterSp="0">
  <p:cSld name="Horizontal 3 Coulmn - Custom Photo">
    <p:spTree>
      <p:nvGrpSpPr>
        <p:cNvPr id="90" name="Shape 90"/>
        <p:cNvGrpSpPr/>
        <p:nvPr/>
      </p:nvGrpSpPr>
      <p:grpSpPr>
        <a:xfrm>
          <a:off x="0" y="0"/>
          <a:ext cx="0" cy="0"/>
          <a:chOff x="0" y="0"/>
          <a:chExt cx="0" cy="0"/>
        </a:xfrm>
      </p:grpSpPr>
      <p:sp>
        <p:nvSpPr>
          <p:cNvPr id="91" name="Google Shape;91;p13"/>
          <p:cNvSpPr txBox="1"/>
          <p:nvPr>
            <p:ph idx="1" type="body"/>
          </p:nvPr>
        </p:nvSpPr>
        <p:spPr>
          <a:xfrm>
            <a:off x="871219"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3"/>
          <p:cNvSpPr txBox="1"/>
          <p:nvPr>
            <p:ph type="title"/>
          </p:nvPr>
        </p:nvSpPr>
        <p:spPr>
          <a:xfrm>
            <a:off x="858520" y="2890460"/>
            <a:ext cx="10442700" cy="107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000000"/>
                </a:solidFill>
                <a:latin typeface="Calibri"/>
                <a:ea typeface="Calibri"/>
                <a:cs typeface="Calibri"/>
                <a:sym typeface="Calibri"/>
              </a:defRPr>
            </a:lvl1pPr>
            <a:lvl2pPr indent="0" lvl="1" marL="0" algn="r">
              <a:spcBef>
                <a:spcPts val="0"/>
              </a:spcBef>
              <a:buNone/>
              <a:defRPr sz="1200">
                <a:solidFill>
                  <a:srgbClr val="000000"/>
                </a:solidFill>
                <a:latin typeface="Calibri"/>
                <a:ea typeface="Calibri"/>
                <a:cs typeface="Calibri"/>
                <a:sym typeface="Calibri"/>
              </a:defRPr>
            </a:lvl2pPr>
            <a:lvl3pPr indent="0" lvl="2" marL="0" algn="r">
              <a:spcBef>
                <a:spcPts val="0"/>
              </a:spcBef>
              <a:buNone/>
              <a:defRPr sz="1200">
                <a:solidFill>
                  <a:srgbClr val="000000"/>
                </a:solidFill>
                <a:latin typeface="Calibri"/>
                <a:ea typeface="Calibri"/>
                <a:cs typeface="Calibri"/>
                <a:sym typeface="Calibri"/>
              </a:defRPr>
            </a:lvl3pPr>
            <a:lvl4pPr indent="0" lvl="3" marL="0" algn="r">
              <a:spcBef>
                <a:spcPts val="0"/>
              </a:spcBef>
              <a:buNone/>
              <a:defRPr sz="1200">
                <a:solidFill>
                  <a:srgbClr val="000000"/>
                </a:solidFill>
                <a:latin typeface="Calibri"/>
                <a:ea typeface="Calibri"/>
                <a:cs typeface="Calibri"/>
                <a:sym typeface="Calibri"/>
              </a:defRPr>
            </a:lvl4pPr>
            <a:lvl5pPr indent="0" lvl="4" marL="0" algn="r">
              <a:spcBef>
                <a:spcPts val="0"/>
              </a:spcBef>
              <a:buNone/>
              <a:defRPr sz="1200">
                <a:solidFill>
                  <a:srgbClr val="000000"/>
                </a:solidFill>
                <a:latin typeface="Calibri"/>
                <a:ea typeface="Calibri"/>
                <a:cs typeface="Calibri"/>
                <a:sym typeface="Calibri"/>
              </a:defRPr>
            </a:lvl5pPr>
            <a:lvl6pPr indent="0" lvl="5" marL="0" algn="r">
              <a:spcBef>
                <a:spcPts val="0"/>
              </a:spcBef>
              <a:buNone/>
              <a:defRPr sz="1200">
                <a:solidFill>
                  <a:srgbClr val="000000"/>
                </a:solidFill>
                <a:latin typeface="Calibri"/>
                <a:ea typeface="Calibri"/>
                <a:cs typeface="Calibri"/>
                <a:sym typeface="Calibri"/>
              </a:defRPr>
            </a:lvl6pPr>
            <a:lvl7pPr indent="0" lvl="6" marL="0" algn="r">
              <a:spcBef>
                <a:spcPts val="0"/>
              </a:spcBef>
              <a:buNone/>
              <a:defRPr sz="1200">
                <a:solidFill>
                  <a:srgbClr val="000000"/>
                </a:solidFill>
                <a:latin typeface="Calibri"/>
                <a:ea typeface="Calibri"/>
                <a:cs typeface="Calibri"/>
                <a:sym typeface="Calibri"/>
              </a:defRPr>
            </a:lvl7pPr>
            <a:lvl8pPr indent="0" lvl="7" marL="0" algn="r">
              <a:spcBef>
                <a:spcPts val="0"/>
              </a:spcBef>
              <a:buNone/>
              <a:defRPr sz="1200">
                <a:solidFill>
                  <a:srgbClr val="000000"/>
                </a:solidFill>
                <a:latin typeface="Calibri"/>
                <a:ea typeface="Calibri"/>
                <a:cs typeface="Calibri"/>
                <a:sym typeface="Calibri"/>
              </a:defRPr>
            </a:lvl8pPr>
            <a:lvl9pPr indent="0" lvl="8" marL="0" algn="r">
              <a:spcBef>
                <a:spcPts val="0"/>
              </a:spcBef>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13"/>
          <p:cNvSpPr txBox="1"/>
          <p:nvPr>
            <p:ph idx="2" type="body"/>
          </p:nvPr>
        </p:nvSpPr>
        <p:spPr>
          <a:xfrm>
            <a:off x="4576445"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3"/>
          <p:cNvSpPr txBox="1"/>
          <p:nvPr>
            <p:ph idx="3" type="body"/>
          </p:nvPr>
        </p:nvSpPr>
        <p:spPr>
          <a:xfrm>
            <a:off x="8226110"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6" name="Google Shape;96;p13"/>
          <p:cNvCxnSpPr/>
          <p:nvPr/>
        </p:nvCxnSpPr>
        <p:spPr>
          <a:xfrm>
            <a:off x="4262120" y="4210050"/>
            <a:ext cx="0" cy="2213100"/>
          </a:xfrm>
          <a:prstGeom prst="straightConnector1">
            <a:avLst/>
          </a:prstGeom>
          <a:noFill/>
          <a:ln cap="flat" cmpd="sng" w="9525">
            <a:solidFill>
              <a:schemeClr val="accent4"/>
            </a:solidFill>
            <a:prstDash val="solid"/>
            <a:miter lim="800000"/>
            <a:headEnd len="sm" w="sm" type="none"/>
            <a:tailEnd len="sm" w="sm" type="none"/>
          </a:ln>
        </p:spPr>
      </p:cxnSp>
      <p:cxnSp>
        <p:nvCxnSpPr>
          <p:cNvPr id="97" name="Google Shape;97;p13"/>
          <p:cNvCxnSpPr/>
          <p:nvPr/>
        </p:nvCxnSpPr>
        <p:spPr>
          <a:xfrm>
            <a:off x="7945120" y="4210050"/>
            <a:ext cx="0" cy="2213100"/>
          </a:xfrm>
          <a:prstGeom prst="straightConnector1">
            <a:avLst/>
          </a:prstGeom>
          <a:noFill/>
          <a:ln cap="flat" cmpd="sng" w="9525">
            <a:solidFill>
              <a:schemeClr val="accent4"/>
            </a:solidFill>
            <a:prstDash val="solid"/>
            <a:miter lim="800000"/>
            <a:headEnd len="sm" w="sm" type="none"/>
            <a:tailEnd len="sm" w="sm" type="none"/>
          </a:ln>
        </p:spPr>
      </p:cxnSp>
      <p:sp>
        <p:nvSpPr>
          <p:cNvPr id="98" name="Google Shape;98;p13"/>
          <p:cNvSpPr/>
          <p:nvPr/>
        </p:nvSpPr>
        <p:spPr>
          <a:xfrm>
            <a:off x="10515597" y="0"/>
            <a:ext cx="1676400" cy="2788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p:nvPr>
            <p:ph idx="4" type="pic"/>
          </p:nvPr>
        </p:nvSpPr>
        <p:spPr>
          <a:xfrm>
            <a:off x="0" y="0"/>
            <a:ext cx="10515600" cy="2788500"/>
          </a:xfrm>
          <a:prstGeom prst="rect">
            <a:avLst/>
          </a:prstGeom>
          <a:solidFill>
            <a:schemeClr val="dk1"/>
          </a:solidFill>
          <a:ln>
            <a:noFill/>
          </a:ln>
        </p:spPr>
      </p:sp>
      <p:sp>
        <p:nvSpPr>
          <p:cNvPr id="100" name="Google Shape;100;p13"/>
          <p:cNvSpPr/>
          <p:nvPr>
            <p:ph idx="5" type="body"/>
          </p:nvPr>
        </p:nvSpPr>
        <p:spPr>
          <a:xfrm>
            <a:off x="1066800" y="582635"/>
            <a:ext cx="3596700" cy="1554600"/>
          </a:xfrm>
          <a:prstGeom prst="rightArrowCallout">
            <a:avLst>
              <a:gd fmla="val 25000" name="adj1"/>
              <a:gd fmla="val 25000" name="adj2"/>
              <a:gd fmla="val 25000" name="adj3"/>
              <a:gd fmla="val 74751"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1" name="Google Shape;101;p13"/>
          <p:cNvPicPr preferRelativeResize="0"/>
          <p:nvPr/>
        </p:nvPicPr>
        <p:blipFill rotWithShape="1">
          <a:blip r:embed="rId2">
            <a:alphaModFix/>
          </a:blip>
          <a:srcRect b="0" l="0" r="0" t="0"/>
          <a:stretch/>
        </p:blipFill>
        <p:spPr>
          <a:xfrm>
            <a:off x="10943924" y="316832"/>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3 Coulmn - Preset" showMasterSp="0">
  <p:cSld name="Horizontal 3 Coulmn - Preset">
    <p:spTree>
      <p:nvGrpSpPr>
        <p:cNvPr id="102" name="Shape 102"/>
        <p:cNvGrpSpPr/>
        <p:nvPr/>
      </p:nvGrpSpPr>
      <p:grpSpPr>
        <a:xfrm>
          <a:off x="0" y="0"/>
          <a:ext cx="0" cy="0"/>
          <a:chOff x="0" y="0"/>
          <a:chExt cx="0" cy="0"/>
        </a:xfrm>
      </p:grpSpPr>
      <p:pic>
        <p:nvPicPr>
          <p:cNvPr id="103" name="Google Shape;103;p14"/>
          <p:cNvPicPr preferRelativeResize="0"/>
          <p:nvPr/>
        </p:nvPicPr>
        <p:blipFill rotWithShape="1">
          <a:blip r:embed="rId2">
            <a:alphaModFix/>
          </a:blip>
          <a:srcRect b="39044" l="7175" r="0" t="24035"/>
          <a:stretch/>
        </p:blipFill>
        <p:spPr>
          <a:xfrm flipH="1">
            <a:off x="2" y="0"/>
            <a:ext cx="10515595" cy="2788433"/>
          </a:xfrm>
          <a:prstGeom prst="rect">
            <a:avLst/>
          </a:prstGeom>
          <a:noFill/>
          <a:ln>
            <a:noFill/>
          </a:ln>
        </p:spPr>
      </p:pic>
      <p:sp>
        <p:nvSpPr>
          <p:cNvPr id="104" name="Google Shape;104;p14"/>
          <p:cNvSpPr txBox="1"/>
          <p:nvPr>
            <p:ph idx="1" type="body"/>
          </p:nvPr>
        </p:nvSpPr>
        <p:spPr>
          <a:xfrm>
            <a:off x="871219"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4"/>
          <p:cNvSpPr txBox="1"/>
          <p:nvPr>
            <p:ph type="title"/>
          </p:nvPr>
        </p:nvSpPr>
        <p:spPr>
          <a:xfrm>
            <a:off x="858520" y="2890460"/>
            <a:ext cx="10442700" cy="107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000000"/>
                </a:solidFill>
                <a:latin typeface="Calibri"/>
                <a:ea typeface="Calibri"/>
                <a:cs typeface="Calibri"/>
                <a:sym typeface="Calibri"/>
              </a:defRPr>
            </a:lvl1pPr>
            <a:lvl2pPr indent="0" lvl="1" marL="0" algn="r">
              <a:spcBef>
                <a:spcPts val="0"/>
              </a:spcBef>
              <a:buNone/>
              <a:defRPr sz="1200">
                <a:solidFill>
                  <a:srgbClr val="000000"/>
                </a:solidFill>
                <a:latin typeface="Calibri"/>
                <a:ea typeface="Calibri"/>
                <a:cs typeface="Calibri"/>
                <a:sym typeface="Calibri"/>
              </a:defRPr>
            </a:lvl2pPr>
            <a:lvl3pPr indent="0" lvl="2" marL="0" algn="r">
              <a:spcBef>
                <a:spcPts val="0"/>
              </a:spcBef>
              <a:buNone/>
              <a:defRPr sz="1200">
                <a:solidFill>
                  <a:srgbClr val="000000"/>
                </a:solidFill>
                <a:latin typeface="Calibri"/>
                <a:ea typeface="Calibri"/>
                <a:cs typeface="Calibri"/>
                <a:sym typeface="Calibri"/>
              </a:defRPr>
            </a:lvl3pPr>
            <a:lvl4pPr indent="0" lvl="3" marL="0" algn="r">
              <a:spcBef>
                <a:spcPts val="0"/>
              </a:spcBef>
              <a:buNone/>
              <a:defRPr sz="1200">
                <a:solidFill>
                  <a:srgbClr val="000000"/>
                </a:solidFill>
                <a:latin typeface="Calibri"/>
                <a:ea typeface="Calibri"/>
                <a:cs typeface="Calibri"/>
                <a:sym typeface="Calibri"/>
              </a:defRPr>
            </a:lvl4pPr>
            <a:lvl5pPr indent="0" lvl="4" marL="0" algn="r">
              <a:spcBef>
                <a:spcPts val="0"/>
              </a:spcBef>
              <a:buNone/>
              <a:defRPr sz="1200">
                <a:solidFill>
                  <a:srgbClr val="000000"/>
                </a:solidFill>
                <a:latin typeface="Calibri"/>
                <a:ea typeface="Calibri"/>
                <a:cs typeface="Calibri"/>
                <a:sym typeface="Calibri"/>
              </a:defRPr>
            </a:lvl5pPr>
            <a:lvl6pPr indent="0" lvl="5" marL="0" algn="r">
              <a:spcBef>
                <a:spcPts val="0"/>
              </a:spcBef>
              <a:buNone/>
              <a:defRPr sz="1200">
                <a:solidFill>
                  <a:srgbClr val="000000"/>
                </a:solidFill>
                <a:latin typeface="Calibri"/>
                <a:ea typeface="Calibri"/>
                <a:cs typeface="Calibri"/>
                <a:sym typeface="Calibri"/>
              </a:defRPr>
            </a:lvl6pPr>
            <a:lvl7pPr indent="0" lvl="6" marL="0" algn="r">
              <a:spcBef>
                <a:spcPts val="0"/>
              </a:spcBef>
              <a:buNone/>
              <a:defRPr sz="1200">
                <a:solidFill>
                  <a:srgbClr val="000000"/>
                </a:solidFill>
                <a:latin typeface="Calibri"/>
                <a:ea typeface="Calibri"/>
                <a:cs typeface="Calibri"/>
                <a:sym typeface="Calibri"/>
              </a:defRPr>
            </a:lvl7pPr>
            <a:lvl8pPr indent="0" lvl="7" marL="0" algn="r">
              <a:spcBef>
                <a:spcPts val="0"/>
              </a:spcBef>
              <a:buNone/>
              <a:defRPr sz="1200">
                <a:solidFill>
                  <a:srgbClr val="000000"/>
                </a:solidFill>
                <a:latin typeface="Calibri"/>
                <a:ea typeface="Calibri"/>
                <a:cs typeface="Calibri"/>
                <a:sym typeface="Calibri"/>
              </a:defRPr>
            </a:lvl8pPr>
            <a:lvl9pPr indent="0" lvl="8" marL="0" algn="r">
              <a:spcBef>
                <a:spcPts val="0"/>
              </a:spcBef>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4"/>
          <p:cNvSpPr txBox="1"/>
          <p:nvPr>
            <p:ph idx="2" type="body"/>
          </p:nvPr>
        </p:nvSpPr>
        <p:spPr>
          <a:xfrm>
            <a:off x="4576445"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4"/>
          <p:cNvSpPr txBox="1"/>
          <p:nvPr>
            <p:ph idx="3" type="body"/>
          </p:nvPr>
        </p:nvSpPr>
        <p:spPr>
          <a:xfrm>
            <a:off x="8226110"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9" name="Google Shape;109;p14"/>
          <p:cNvCxnSpPr/>
          <p:nvPr/>
        </p:nvCxnSpPr>
        <p:spPr>
          <a:xfrm>
            <a:off x="4262120" y="4210050"/>
            <a:ext cx="0" cy="2213100"/>
          </a:xfrm>
          <a:prstGeom prst="straightConnector1">
            <a:avLst/>
          </a:prstGeom>
          <a:noFill/>
          <a:ln cap="flat" cmpd="sng" w="9525">
            <a:solidFill>
              <a:schemeClr val="accent4"/>
            </a:solidFill>
            <a:prstDash val="solid"/>
            <a:miter lim="800000"/>
            <a:headEnd len="sm" w="sm" type="none"/>
            <a:tailEnd len="sm" w="sm" type="none"/>
          </a:ln>
        </p:spPr>
      </p:cxnSp>
      <p:cxnSp>
        <p:nvCxnSpPr>
          <p:cNvPr id="110" name="Google Shape;110;p14"/>
          <p:cNvCxnSpPr/>
          <p:nvPr/>
        </p:nvCxnSpPr>
        <p:spPr>
          <a:xfrm>
            <a:off x="7945120" y="4210050"/>
            <a:ext cx="0" cy="2213100"/>
          </a:xfrm>
          <a:prstGeom prst="straightConnector1">
            <a:avLst/>
          </a:prstGeom>
          <a:noFill/>
          <a:ln cap="flat" cmpd="sng" w="9525">
            <a:solidFill>
              <a:schemeClr val="accent4"/>
            </a:solidFill>
            <a:prstDash val="solid"/>
            <a:miter lim="800000"/>
            <a:headEnd len="sm" w="sm" type="none"/>
            <a:tailEnd len="sm" w="sm" type="none"/>
          </a:ln>
        </p:spPr>
      </p:cxnSp>
      <p:sp>
        <p:nvSpPr>
          <p:cNvPr id="111" name="Google Shape;111;p14"/>
          <p:cNvSpPr/>
          <p:nvPr/>
        </p:nvSpPr>
        <p:spPr>
          <a:xfrm>
            <a:off x="10515597" y="0"/>
            <a:ext cx="1676400" cy="2788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14"/>
          <p:cNvPicPr preferRelativeResize="0"/>
          <p:nvPr/>
        </p:nvPicPr>
        <p:blipFill rotWithShape="1">
          <a:blip r:embed="rId3">
            <a:alphaModFix/>
          </a:blip>
          <a:srcRect b="0" l="0" r="0" t="0"/>
          <a:stretch/>
        </p:blipFill>
        <p:spPr>
          <a:xfrm>
            <a:off x="10943924" y="316832"/>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 Custom Photo" showMasterSp="0">
  <p:cSld name="Horizontal - Custom Photo">
    <p:spTree>
      <p:nvGrpSpPr>
        <p:cNvPr id="113" name="Shape 113"/>
        <p:cNvGrpSpPr/>
        <p:nvPr/>
      </p:nvGrpSpPr>
      <p:grpSpPr>
        <a:xfrm>
          <a:off x="0" y="0"/>
          <a:ext cx="0" cy="0"/>
          <a:chOff x="0" y="0"/>
          <a:chExt cx="0" cy="0"/>
        </a:xfrm>
      </p:grpSpPr>
      <p:sp>
        <p:nvSpPr>
          <p:cNvPr id="114" name="Google Shape;114;p15"/>
          <p:cNvSpPr/>
          <p:nvPr>
            <p:ph idx="2" type="pic"/>
          </p:nvPr>
        </p:nvSpPr>
        <p:spPr>
          <a:xfrm>
            <a:off x="0" y="0"/>
            <a:ext cx="10515600" cy="2788500"/>
          </a:xfrm>
          <a:prstGeom prst="rect">
            <a:avLst/>
          </a:prstGeom>
          <a:solidFill>
            <a:schemeClr val="dk1"/>
          </a:solidFill>
          <a:ln>
            <a:noFill/>
          </a:ln>
        </p:spPr>
      </p:sp>
      <p:sp>
        <p:nvSpPr>
          <p:cNvPr id="115" name="Google Shape;115;p15"/>
          <p:cNvSpPr/>
          <p:nvPr/>
        </p:nvSpPr>
        <p:spPr>
          <a:xfrm>
            <a:off x="10515597" y="0"/>
            <a:ext cx="1676400" cy="2788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txBox="1"/>
          <p:nvPr>
            <p:ph type="title"/>
          </p:nvPr>
        </p:nvSpPr>
        <p:spPr>
          <a:xfrm>
            <a:off x="874713" y="3040275"/>
            <a:ext cx="10442700" cy="1075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indent="0" lvl="1"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indent="0" lvl="2"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indent="0" lvl="3"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indent="0" lvl="4"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indent="0" lvl="5"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6pPr>
            <a:lvl7pPr indent="0" lvl="6"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7pPr>
            <a:lvl8pPr indent="0" lvl="7"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8pPr>
            <a:lvl9pPr indent="0" lvl="8"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5"/>
          <p:cNvSpPr txBox="1"/>
          <p:nvPr>
            <p:ph idx="1" type="body"/>
          </p:nvPr>
        </p:nvSpPr>
        <p:spPr>
          <a:xfrm>
            <a:off x="889000" y="4210050"/>
            <a:ext cx="10442700" cy="2213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2400"/>
              <a:buNone/>
              <a:defRPr sz="2400">
                <a:solidFill>
                  <a:schemeClr val="dk1"/>
                </a:solidFill>
              </a:defRPr>
            </a:lvl1pPr>
            <a:lvl2pPr indent="-330200" lvl="1" marL="914400" algn="ctr">
              <a:lnSpc>
                <a:spcPct val="90000"/>
              </a:lnSpc>
              <a:spcBef>
                <a:spcPts val="0"/>
              </a:spcBef>
              <a:spcAft>
                <a:spcPts val="0"/>
              </a:spcAft>
              <a:buSzPts val="1600"/>
              <a:buChar char="•"/>
              <a:defRPr>
                <a:solidFill>
                  <a:srgbClr val="000000"/>
                </a:solidFill>
              </a:defRPr>
            </a:lvl2pPr>
            <a:lvl3pPr indent="-317500" lvl="2" marL="1371600" algn="ctr">
              <a:lnSpc>
                <a:spcPct val="90000"/>
              </a:lnSpc>
              <a:spcBef>
                <a:spcPts val="0"/>
              </a:spcBef>
              <a:spcAft>
                <a:spcPts val="0"/>
              </a:spcAft>
              <a:buSzPts val="1400"/>
              <a:buChar char="•"/>
              <a:defRPr>
                <a:solidFill>
                  <a:srgbClr val="000000"/>
                </a:solidFill>
              </a:defRPr>
            </a:lvl3pPr>
            <a:lvl4pPr indent="-304800" lvl="3" marL="1828800" algn="ctr">
              <a:lnSpc>
                <a:spcPct val="90000"/>
              </a:lnSpc>
              <a:spcBef>
                <a:spcPts val="0"/>
              </a:spcBef>
              <a:spcAft>
                <a:spcPts val="0"/>
              </a:spcAft>
              <a:buSzPts val="1200"/>
              <a:buChar char="•"/>
              <a:defRPr>
                <a:solidFill>
                  <a:srgbClr val="000000"/>
                </a:solidFill>
              </a:defRPr>
            </a:lvl4pPr>
            <a:lvl5pPr indent="-304800" lvl="4" marL="2286000" algn="ctr">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5"/>
          <p:cNvSpPr/>
          <p:nvPr>
            <p:ph idx="3" type="body"/>
          </p:nvPr>
        </p:nvSpPr>
        <p:spPr>
          <a:xfrm>
            <a:off x="1066800" y="582635"/>
            <a:ext cx="3596700" cy="1554600"/>
          </a:xfrm>
          <a:prstGeom prst="rightArrowCallout">
            <a:avLst>
              <a:gd fmla="val 25000" name="adj1"/>
              <a:gd fmla="val 25000" name="adj2"/>
              <a:gd fmla="val 25000" name="adj3"/>
              <a:gd fmla="val 74751"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0" name="Google Shape;120;p15"/>
          <p:cNvPicPr preferRelativeResize="0"/>
          <p:nvPr/>
        </p:nvPicPr>
        <p:blipFill rotWithShape="1">
          <a:blip r:embed="rId2">
            <a:alphaModFix/>
          </a:blip>
          <a:srcRect b="0" l="0" r="0" t="0"/>
          <a:stretch/>
        </p:blipFill>
        <p:spPr>
          <a:xfrm>
            <a:off x="10943924" y="316832"/>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ow - Custom Photos">
  <p:cSld name="3 Row - Custom Photos">
    <p:spTree>
      <p:nvGrpSpPr>
        <p:cNvPr id="121" name="Shape 121"/>
        <p:cNvGrpSpPr/>
        <p:nvPr/>
      </p:nvGrpSpPr>
      <p:grpSpPr>
        <a:xfrm>
          <a:off x="0" y="0"/>
          <a:ext cx="0" cy="0"/>
          <a:chOff x="0" y="0"/>
          <a:chExt cx="0" cy="0"/>
        </a:xfrm>
      </p:grpSpPr>
      <p:sp>
        <p:nvSpPr>
          <p:cNvPr id="122" name="Google Shape;122;p16"/>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16"/>
          <p:cNvSpPr/>
          <p:nvPr>
            <p:ph idx="2" type="pic"/>
          </p:nvPr>
        </p:nvSpPr>
        <p:spPr>
          <a:xfrm>
            <a:off x="976105" y="1514691"/>
            <a:ext cx="1518900" cy="1518900"/>
          </a:xfrm>
          <a:prstGeom prst="rect">
            <a:avLst/>
          </a:prstGeom>
          <a:solidFill>
            <a:schemeClr val="dk1"/>
          </a:solidFill>
          <a:ln>
            <a:noFill/>
          </a:ln>
        </p:spPr>
      </p:sp>
      <p:sp>
        <p:nvSpPr>
          <p:cNvPr id="125" name="Google Shape;125;p16"/>
          <p:cNvSpPr/>
          <p:nvPr>
            <p:ph idx="3" type="pic"/>
          </p:nvPr>
        </p:nvSpPr>
        <p:spPr>
          <a:xfrm>
            <a:off x="965347" y="3209417"/>
            <a:ext cx="1518900" cy="1518900"/>
          </a:xfrm>
          <a:prstGeom prst="rect">
            <a:avLst/>
          </a:prstGeom>
          <a:solidFill>
            <a:schemeClr val="dk1"/>
          </a:solidFill>
          <a:ln>
            <a:noFill/>
          </a:ln>
        </p:spPr>
      </p:sp>
      <p:sp>
        <p:nvSpPr>
          <p:cNvPr id="126" name="Google Shape;126;p16"/>
          <p:cNvSpPr/>
          <p:nvPr>
            <p:ph idx="4" type="pic"/>
          </p:nvPr>
        </p:nvSpPr>
        <p:spPr>
          <a:xfrm>
            <a:off x="965347" y="4904143"/>
            <a:ext cx="1518900" cy="1518900"/>
          </a:xfrm>
          <a:prstGeom prst="rect">
            <a:avLst/>
          </a:prstGeom>
          <a:solidFill>
            <a:schemeClr val="dk1"/>
          </a:solidFill>
          <a:ln>
            <a:noFill/>
          </a:ln>
        </p:spPr>
      </p:sp>
      <p:sp>
        <p:nvSpPr>
          <p:cNvPr id="127" name="Google Shape;127;p16"/>
          <p:cNvSpPr txBox="1"/>
          <p:nvPr>
            <p:ph idx="1" type="body"/>
          </p:nvPr>
        </p:nvSpPr>
        <p:spPr>
          <a:xfrm>
            <a:off x="2667896" y="1971891"/>
            <a:ext cx="8663700" cy="106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6"/>
          <p:cNvSpPr txBox="1"/>
          <p:nvPr>
            <p:ph idx="5" type="body"/>
          </p:nvPr>
        </p:nvSpPr>
        <p:spPr>
          <a:xfrm>
            <a:off x="2667896" y="1514691"/>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6"/>
          <p:cNvSpPr txBox="1"/>
          <p:nvPr>
            <p:ph idx="6" type="body"/>
          </p:nvPr>
        </p:nvSpPr>
        <p:spPr>
          <a:xfrm>
            <a:off x="2667896" y="3666616"/>
            <a:ext cx="8663700" cy="106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16"/>
          <p:cNvSpPr txBox="1"/>
          <p:nvPr>
            <p:ph idx="7" type="body"/>
          </p:nvPr>
        </p:nvSpPr>
        <p:spPr>
          <a:xfrm>
            <a:off x="2667896" y="3209416"/>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6"/>
          <p:cNvSpPr txBox="1"/>
          <p:nvPr>
            <p:ph idx="8" type="body"/>
          </p:nvPr>
        </p:nvSpPr>
        <p:spPr>
          <a:xfrm>
            <a:off x="2667896" y="5361342"/>
            <a:ext cx="8663700" cy="106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16"/>
          <p:cNvSpPr txBox="1"/>
          <p:nvPr>
            <p:ph idx="9" type="body"/>
          </p:nvPr>
        </p:nvSpPr>
        <p:spPr>
          <a:xfrm>
            <a:off x="2667896" y="4904142"/>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6"/>
          <p:cNvSpPr/>
          <p:nvPr>
            <p:ph idx="13" type="body"/>
          </p:nvPr>
        </p:nvSpPr>
        <p:spPr>
          <a:xfrm>
            <a:off x="2042160" y="3275465"/>
            <a:ext cx="2560200" cy="1369200"/>
          </a:xfrm>
          <a:prstGeom prst="leftArrowCallout">
            <a:avLst>
              <a:gd fmla="val 25000" name="adj1"/>
              <a:gd fmla="val 25000" name="adj2"/>
              <a:gd fmla="val 25000" name="adj3"/>
              <a:gd fmla="val 73212"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ustom Photos">
  <p:cSld name="3 Custom Photos">
    <p:spTree>
      <p:nvGrpSpPr>
        <p:cNvPr id="134" name="Shape 134"/>
        <p:cNvGrpSpPr/>
        <p:nvPr/>
      </p:nvGrpSpPr>
      <p:grpSpPr>
        <a:xfrm>
          <a:off x="0" y="0"/>
          <a:ext cx="0" cy="0"/>
          <a:chOff x="0" y="0"/>
          <a:chExt cx="0" cy="0"/>
        </a:xfrm>
      </p:grpSpPr>
      <p:sp>
        <p:nvSpPr>
          <p:cNvPr id="135" name="Google Shape;135;p17"/>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17"/>
          <p:cNvSpPr/>
          <p:nvPr>
            <p:ph idx="2" type="pic"/>
          </p:nvPr>
        </p:nvSpPr>
        <p:spPr>
          <a:xfrm>
            <a:off x="980587" y="1514691"/>
            <a:ext cx="1518900" cy="1518900"/>
          </a:xfrm>
          <a:prstGeom prst="rect">
            <a:avLst/>
          </a:prstGeom>
          <a:solidFill>
            <a:schemeClr val="dk1"/>
          </a:solidFill>
          <a:ln>
            <a:noFill/>
          </a:ln>
        </p:spPr>
      </p:sp>
      <p:sp>
        <p:nvSpPr>
          <p:cNvPr id="138" name="Google Shape;138;p17"/>
          <p:cNvSpPr/>
          <p:nvPr>
            <p:ph idx="3" type="pic"/>
          </p:nvPr>
        </p:nvSpPr>
        <p:spPr>
          <a:xfrm>
            <a:off x="965347" y="3209417"/>
            <a:ext cx="1518900" cy="1518900"/>
          </a:xfrm>
          <a:prstGeom prst="rect">
            <a:avLst/>
          </a:prstGeom>
          <a:solidFill>
            <a:schemeClr val="dk1"/>
          </a:solidFill>
          <a:ln>
            <a:noFill/>
          </a:ln>
        </p:spPr>
      </p:sp>
      <p:sp>
        <p:nvSpPr>
          <p:cNvPr id="139" name="Google Shape;139;p17"/>
          <p:cNvSpPr/>
          <p:nvPr>
            <p:ph idx="4" type="pic"/>
          </p:nvPr>
        </p:nvSpPr>
        <p:spPr>
          <a:xfrm>
            <a:off x="965347" y="4904143"/>
            <a:ext cx="1518900" cy="1518900"/>
          </a:xfrm>
          <a:prstGeom prst="rect">
            <a:avLst/>
          </a:prstGeom>
          <a:solidFill>
            <a:schemeClr val="dk1"/>
          </a:solidFill>
          <a:ln>
            <a:noFill/>
          </a:ln>
        </p:spPr>
      </p:sp>
      <p:sp>
        <p:nvSpPr>
          <p:cNvPr id="140" name="Google Shape;140;p17"/>
          <p:cNvSpPr txBox="1"/>
          <p:nvPr>
            <p:ph idx="1" type="body"/>
          </p:nvPr>
        </p:nvSpPr>
        <p:spPr>
          <a:xfrm>
            <a:off x="2667896" y="1971891"/>
            <a:ext cx="8663700" cy="448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7"/>
          <p:cNvSpPr txBox="1"/>
          <p:nvPr>
            <p:ph idx="5" type="body"/>
          </p:nvPr>
        </p:nvSpPr>
        <p:spPr>
          <a:xfrm>
            <a:off x="2667896" y="1514691"/>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7"/>
          <p:cNvSpPr/>
          <p:nvPr>
            <p:ph idx="6" type="body"/>
          </p:nvPr>
        </p:nvSpPr>
        <p:spPr>
          <a:xfrm>
            <a:off x="2042160" y="3275465"/>
            <a:ext cx="2560200" cy="1369200"/>
          </a:xfrm>
          <a:prstGeom prst="leftArrowCallout">
            <a:avLst>
              <a:gd fmla="val 25000" name="adj1"/>
              <a:gd fmla="val 25000" name="adj2"/>
              <a:gd fmla="val 25000" name="adj3"/>
              <a:gd fmla="val 73212"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143" name="Shape 143"/>
        <p:cNvGrpSpPr/>
        <p:nvPr/>
      </p:nvGrpSpPr>
      <p:grpSpPr>
        <a:xfrm>
          <a:off x="0" y="0"/>
          <a:ext cx="0" cy="0"/>
          <a:chOff x="0" y="0"/>
          <a:chExt cx="0" cy="0"/>
        </a:xfrm>
      </p:grpSpPr>
      <p:sp>
        <p:nvSpPr>
          <p:cNvPr id="144" name="Google Shape;144;p18"/>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p18"/>
          <p:cNvSpPr/>
          <p:nvPr/>
        </p:nvSpPr>
        <p:spPr>
          <a:xfrm>
            <a:off x="850732" y="1430020"/>
            <a:ext cx="3360300" cy="4959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4415790" y="1422400"/>
            <a:ext cx="3360300" cy="4959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7967132" y="1422400"/>
            <a:ext cx="3365100" cy="4953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txBox="1"/>
          <p:nvPr/>
        </p:nvSpPr>
        <p:spPr>
          <a:xfrm>
            <a:off x="7961001" y="5316006"/>
            <a:ext cx="3374100" cy="9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t/>
            </a:r>
            <a:endParaRPr b="1" sz="2400">
              <a:solidFill>
                <a:schemeClr val="lt1"/>
              </a:solidFill>
              <a:latin typeface="Calibri"/>
              <a:ea typeface="Calibri"/>
              <a:cs typeface="Calibri"/>
              <a:sym typeface="Calibri"/>
            </a:endParaRPr>
          </a:p>
        </p:txBody>
      </p:sp>
      <p:sp>
        <p:nvSpPr>
          <p:cNvPr id="150" name="Google Shape;150;p18"/>
          <p:cNvSpPr txBox="1"/>
          <p:nvPr>
            <p:ph idx="1" type="body"/>
          </p:nvPr>
        </p:nvSpPr>
        <p:spPr>
          <a:xfrm>
            <a:off x="8107679" y="1605073"/>
            <a:ext cx="3108900" cy="4616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8"/>
          <p:cNvSpPr txBox="1"/>
          <p:nvPr>
            <p:ph idx="2" type="body"/>
          </p:nvPr>
        </p:nvSpPr>
        <p:spPr>
          <a:xfrm>
            <a:off x="976462" y="1605073"/>
            <a:ext cx="3108000" cy="4585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8"/>
          <p:cNvSpPr txBox="1"/>
          <p:nvPr>
            <p:ph idx="3" type="body"/>
          </p:nvPr>
        </p:nvSpPr>
        <p:spPr>
          <a:xfrm>
            <a:off x="4539848" y="1605073"/>
            <a:ext cx="3108000" cy="4585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llouts">
  <p:cSld name="3 Callouts">
    <p:spTree>
      <p:nvGrpSpPr>
        <p:cNvPr id="153" name="Shape 153"/>
        <p:cNvGrpSpPr/>
        <p:nvPr/>
      </p:nvGrpSpPr>
      <p:grpSpPr>
        <a:xfrm>
          <a:off x="0" y="0"/>
          <a:ext cx="0" cy="0"/>
          <a:chOff x="0" y="0"/>
          <a:chExt cx="0" cy="0"/>
        </a:xfrm>
      </p:grpSpPr>
      <p:sp>
        <p:nvSpPr>
          <p:cNvPr id="154" name="Google Shape;154;p19"/>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19"/>
          <p:cNvSpPr txBox="1"/>
          <p:nvPr>
            <p:ph idx="1" type="body"/>
          </p:nvPr>
        </p:nvSpPr>
        <p:spPr>
          <a:xfrm>
            <a:off x="855978" y="1289508"/>
            <a:ext cx="10475700" cy="1739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chemeClr val="dk1"/>
                </a:solidFill>
              </a:defRPr>
            </a:lvl2pPr>
            <a:lvl3pPr indent="-317500" lvl="2" marL="1371600" algn="l">
              <a:lnSpc>
                <a:spcPct val="90000"/>
              </a:lnSpc>
              <a:spcBef>
                <a:spcPts val="0"/>
              </a:spcBef>
              <a:spcAft>
                <a:spcPts val="0"/>
              </a:spcAft>
              <a:buSzPts val="1400"/>
              <a:buChar char="•"/>
              <a:defRPr>
                <a:solidFill>
                  <a:schemeClr val="dk1"/>
                </a:solidFill>
              </a:defRPr>
            </a:lvl3pPr>
            <a:lvl4pPr indent="-304800" lvl="3" marL="1828800" algn="l">
              <a:lnSpc>
                <a:spcPct val="90000"/>
              </a:lnSpc>
              <a:spcBef>
                <a:spcPts val="0"/>
              </a:spcBef>
              <a:spcAft>
                <a:spcPts val="0"/>
              </a:spcAft>
              <a:buSzPts val="1200"/>
              <a:buChar char="•"/>
              <a:defRPr>
                <a:solidFill>
                  <a:schemeClr val="dk1"/>
                </a:solidFill>
              </a:defRPr>
            </a:lvl4pPr>
            <a:lvl5pPr indent="-304800" lvl="4" marL="2286000" algn="l">
              <a:lnSpc>
                <a:spcPct val="90000"/>
              </a:lnSpc>
              <a:spcBef>
                <a:spcPts val="0"/>
              </a:spcBef>
              <a:spcAft>
                <a:spcPts val="0"/>
              </a:spcAft>
              <a:buSzPts val="12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9"/>
          <p:cNvSpPr/>
          <p:nvPr/>
        </p:nvSpPr>
        <p:spPr>
          <a:xfrm>
            <a:off x="850732" y="3188672"/>
            <a:ext cx="3360300" cy="3200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9"/>
          <p:cNvSpPr/>
          <p:nvPr/>
        </p:nvSpPr>
        <p:spPr>
          <a:xfrm>
            <a:off x="4415790" y="3181052"/>
            <a:ext cx="3360300" cy="320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9"/>
          <p:cNvSpPr/>
          <p:nvPr/>
        </p:nvSpPr>
        <p:spPr>
          <a:xfrm>
            <a:off x="7967132" y="3188672"/>
            <a:ext cx="3365100" cy="3187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9"/>
          <p:cNvSpPr txBox="1"/>
          <p:nvPr/>
        </p:nvSpPr>
        <p:spPr>
          <a:xfrm>
            <a:off x="7961001" y="5316006"/>
            <a:ext cx="3374100" cy="9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t/>
            </a:r>
            <a:endParaRPr b="1" sz="2400">
              <a:solidFill>
                <a:schemeClr val="lt1"/>
              </a:solidFill>
              <a:latin typeface="Calibri"/>
              <a:ea typeface="Calibri"/>
              <a:cs typeface="Calibri"/>
              <a:sym typeface="Calibri"/>
            </a:endParaRPr>
          </a:p>
        </p:txBody>
      </p:sp>
      <p:sp>
        <p:nvSpPr>
          <p:cNvPr id="161" name="Google Shape;161;p19"/>
          <p:cNvSpPr txBox="1"/>
          <p:nvPr>
            <p:ph idx="2" type="body"/>
          </p:nvPr>
        </p:nvSpPr>
        <p:spPr>
          <a:xfrm>
            <a:off x="8107679" y="3356312"/>
            <a:ext cx="3108900" cy="286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9"/>
          <p:cNvSpPr txBox="1"/>
          <p:nvPr>
            <p:ph idx="3" type="body"/>
          </p:nvPr>
        </p:nvSpPr>
        <p:spPr>
          <a:xfrm>
            <a:off x="976462"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9"/>
          <p:cNvSpPr txBox="1"/>
          <p:nvPr>
            <p:ph idx="4" type="body"/>
          </p:nvPr>
        </p:nvSpPr>
        <p:spPr>
          <a:xfrm>
            <a:off x="4539848"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Design">
  <p:cSld name="Module Design">
    <p:spTree>
      <p:nvGrpSpPr>
        <p:cNvPr id="164" name="Shape 164"/>
        <p:cNvGrpSpPr/>
        <p:nvPr/>
      </p:nvGrpSpPr>
      <p:grpSpPr>
        <a:xfrm>
          <a:off x="0" y="0"/>
          <a:ext cx="0" cy="0"/>
          <a:chOff x="0" y="0"/>
          <a:chExt cx="0" cy="0"/>
        </a:xfrm>
      </p:grpSpPr>
      <p:sp>
        <p:nvSpPr>
          <p:cNvPr id="165" name="Google Shape;165;p20"/>
          <p:cNvSpPr/>
          <p:nvPr/>
        </p:nvSpPr>
        <p:spPr>
          <a:xfrm>
            <a:off x="850732" y="3188672"/>
            <a:ext cx="3360300" cy="3200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0"/>
          <p:cNvSpPr/>
          <p:nvPr/>
        </p:nvSpPr>
        <p:spPr>
          <a:xfrm>
            <a:off x="4415790" y="3181052"/>
            <a:ext cx="3360300" cy="320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0"/>
          <p:cNvSpPr/>
          <p:nvPr/>
        </p:nvSpPr>
        <p:spPr>
          <a:xfrm>
            <a:off x="7967132" y="1422400"/>
            <a:ext cx="3365100" cy="4953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0"/>
          <p:cNvSpPr txBox="1"/>
          <p:nvPr/>
        </p:nvSpPr>
        <p:spPr>
          <a:xfrm>
            <a:off x="7961001" y="5316006"/>
            <a:ext cx="3374100" cy="9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t/>
            </a:r>
            <a:endParaRPr b="1" sz="2400">
              <a:solidFill>
                <a:schemeClr val="lt1"/>
              </a:solidFill>
              <a:latin typeface="Calibri"/>
              <a:ea typeface="Calibri"/>
              <a:cs typeface="Calibri"/>
              <a:sym typeface="Calibri"/>
            </a:endParaRPr>
          </a:p>
        </p:txBody>
      </p:sp>
      <p:sp>
        <p:nvSpPr>
          <p:cNvPr id="169" name="Google Shape;169;p2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1200"/>
              <a:buFont typeface="Calibri"/>
              <a:buNone/>
              <a:defRPr/>
            </a:lvl1pPr>
            <a:lvl2pPr indent="0" lvl="1" marL="0" algn="r">
              <a:spcBef>
                <a:spcPts val="0"/>
              </a:spcBef>
              <a:spcAft>
                <a:spcPts val="0"/>
              </a:spcAft>
              <a:buClr>
                <a:schemeClr val="dk1"/>
              </a:buClr>
              <a:buSzPts val="1200"/>
              <a:buFont typeface="Calibri"/>
              <a:buNone/>
              <a:defRPr/>
            </a:lvl2pPr>
            <a:lvl3pPr indent="0" lvl="2" marL="0" algn="r">
              <a:spcBef>
                <a:spcPts val="0"/>
              </a:spcBef>
              <a:spcAft>
                <a:spcPts val="0"/>
              </a:spcAft>
              <a:buClr>
                <a:schemeClr val="dk1"/>
              </a:buClr>
              <a:buSzPts val="1200"/>
              <a:buFont typeface="Calibri"/>
              <a:buNone/>
              <a:defRPr/>
            </a:lvl3pPr>
            <a:lvl4pPr indent="0" lvl="3" marL="0" algn="r">
              <a:spcBef>
                <a:spcPts val="0"/>
              </a:spcBef>
              <a:spcAft>
                <a:spcPts val="0"/>
              </a:spcAft>
              <a:buClr>
                <a:schemeClr val="dk1"/>
              </a:buClr>
              <a:buSzPts val="1200"/>
              <a:buFont typeface="Calibri"/>
              <a:buNone/>
              <a:defRPr/>
            </a:lvl4pPr>
            <a:lvl5pPr indent="0" lvl="4" marL="0" algn="r">
              <a:spcBef>
                <a:spcPts val="0"/>
              </a:spcBef>
              <a:spcAft>
                <a:spcPts val="0"/>
              </a:spcAft>
              <a:buClr>
                <a:schemeClr val="dk1"/>
              </a:buClr>
              <a:buSzPts val="1200"/>
              <a:buFont typeface="Calibri"/>
              <a:buNone/>
              <a:defRPr/>
            </a:lvl5pPr>
            <a:lvl6pPr indent="0" lvl="5" marL="0" algn="r">
              <a:spcBef>
                <a:spcPts val="0"/>
              </a:spcBef>
              <a:spcAft>
                <a:spcPts val="0"/>
              </a:spcAft>
              <a:buClr>
                <a:schemeClr val="dk1"/>
              </a:buClr>
              <a:buSzPts val="1200"/>
              <a:buFont typeface="Calibri"/>
              <a:buNone/>
              <a:defRPr/>
            </a:lvl6pPr>
            <a:lvl7pPr indent="0" lvl="6" marL="0" algn="r">
              <a:spcBef>
                <a:spcPts val="0"/>
              </a:spcBef>
              <a:spcAft>
                <a:spcPts val="0"/>
              </a:spcAft>
              <a:buClr>
                <a:schemeClr val="dk1"/>
              </a:buClr>
              <a:buSzPts val="1200"/>
              <a:buFont typeface="Calibri"/>
              <a:buNone/>
              <a:defRPr/>
            </a:lvl7pPr>
            <a:lvl8pPr indent="0" lvl="7" marL="0" algn="r">
              <a:spcBef>
                <a:spcPts val="0"/>
              </a:spcBef>
              <a:spcAft>
                <a:spcPts val="0"/>
              </a:spcAft>
              <a:buClr>
                <a:schemeClr val="dk1"/>
              </a:buClr>
              <a:buSzPts val="1200"/>
              <a:buFont typeface="Calibri"/>
              <a:buNone/>
              <a:defRPr/>
            </a:lvl8pPr>
            <a:lvl9pPr indent="0" lvl="8" marL="0" algn="r">
              <a:spcBef>
                <a:spcPts val="0"/>
              </a:spcBef>
              <a:spcAft>
                <a:spcPts val="0"/>
              </a:spcAft>
              <a:buClr>
                <a:schemeClr val="dk1"/>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20"/>
          <p:cNvSpPr/>
          <p:nvPr/>
        </p:nvSpPr>
        <p:spPr>
          <a:xfrm>
            <a:off x="855979" y="1422398"/>
            <a:ext cx="1538400" cy="1538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0"/>
          <p:cNvSpPr txBox="1"/>
          <p:nvPr>
            <p:ph idx="1" type="body"/>
          </p:nvPr>
        </p:nvSpPr>
        <p:spPr>
          <a:xfrm>
            <a:off x="8107679" y="1605073"/>
            <a:ext cx="3108900" cy="4616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0"/>
          <p:cNvSpPr/>
          <p:nvPr>
            <p:ph idx="2" type="pic"/>
          </p:nvPr>
        </p:nvSpPr>
        <p:spPr>
          <a:xfrm>
            <a:off x="1037861" y="1605074"/>
            <a:ext cx="1174800" cy="1173300"/>
          </a:xfrm>
          <a:prstGeom prst="rect">
            <a:avLst/>
          </a:prstGeom>
          <a:noFill/>
          <a:ln>
            <a:noFill/>
          </a:ln>
        </p:spPr>
      </p:sp>
      <p:sp>
        <p:nvSpPr>
          <p:cNvPr id="173" name="Google Shape;173;p20"/>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0"/>
          <p:cNvSpPr/>
          <p:nvPr>
            <p:ph idx="3" type="pic"/>
          </p:nvPr>
        </p:nvSpPr>
        <p:spPr>
          <a:xfrm>
            <a:off x="2583639" y="1422398"/>
            <a:ext cx="5192700" cy="1538400"/>
          </a:xfrm>
          <a:prstGeom prst="rect">
            <a:avLst/>
          </a:prstGeom>
          <a:solidFill>
            <a:schemeClr val="accent3"/>
          </a:solidFill>
          <a:ln>
            <a:noFill/>
          </a:ln>
        </p:spPr>
      </p:sp>
      <p:sp>
        <p:nvSpPr>
          <p:cNvPr id="175" name="Google Shape;175;p20"/>
          <p:cNvSpPr txBox="1"/>
          <p:nvPr>
            <p:ph idx="4" type="body"/>
          </p:nvPr>
        </p:nvSpPr>
        <p:spPr>
          <a:xfrm>
            <a:off x="976462"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20"/>
          <p:cNvSpPr txBox="1"/>
          <p:nvPr>
            <p:ph idx="5" type="body"/>
          </p:nvPr>
        </p:nvSpPr>
        <p:spPr>
          <a:xfrm>
            <a:off x="4539848"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20"/>
          <p:cNvSpPr/>
          <p:nvPr>
            <p:ph idx="6" type="body"/>
          </p:nvPr>
        </p:nvSpPr>
        <p:spPr>
          <a:xfrm>
            <a:off x="1859280" y="1903342"/>
            <a:ext cx="2787300" cy="1369200"/>
          </a:xfrm>
          <a:prstGeom prst="leftArrowCallout">
            <a:avLst>
              <a:gd fmla="val 25000" name="adj1"/>
              <a:gd fmla="val 25000" name="adj2"/>
              <a:gd fmla="val 25000" name="adj3"/>
              <a:gd fmla="val 75950"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Content Slide - 1 Column">
    <p:spTree>
      <p:nvGrpSpPr>
        <p:cNvPr id="18" name="Shape 18"/>
        <p:cNvGrpSpPr/>
        <p:nvPr/>
      </p:nvGrpSpPr>
      <p:grpSpPr>
        <a:xfrm>
          <a:off x="0" y="0"/>
          <a:ext cx="0" cy="0"/>
          <a:chOff x="0" y="0"/>
          <a:chExt cx="0" cy="0"/>
        </a:xfrm>
      </p:grpSpPr>
      <p:sp>
        <p:nvSpPr>
          <p:cNvPr id="19" name="Google Shape;19;p3"/>
          <p:cNvSpPr/>
          <p:nvPr/>
        </p:nvSpPr>
        <p:spPr>
          <a:xfrm>
            <a:off x="0" y="1473200"/>
            <a:ext cx="12192000" cy="15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3"/>
          <p:cNvSpPr txBox="1"/>
          <p:nvPr>
            <p:ph type="title"/>
          </p:nvPr>
        </p:nvSpPr>
        <p:spPr>
          <a:xfrm>
            <a:off x="855978"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71220" y="2438480"/>
            <a:ext cx="10475700" cy="3921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idx="2" type="body"/>
          </p:nvPr>
        </p:nvSpPr>
        <p:spPr>
          <a:xfrm>
            <a:off x="871219" y="1899667"/>
            <a:ext cx="10475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Content Slide - 2 Column">
    <p:spTree>
      <p:nvGrpSpPr>
        <p:cNvPr id="178" name="Shape 178"/>
        <p:cNvGrpSpPr/>
        <p:nvPr/>
      </p:nvGrpSpPr>
      <p:grpSpPr>
        <a:xfrm>
          <a:off x="0" y="0"/>
          <a:ext cx="0" cy="0"/>
          <a:chOff x="0" y="0"/>
          <a:chExt cx="0" cy="0"/>
        </a:xfrm>
      </p:grpSpPr>
      <p:sp>
        <p:nvSpPr>
          <p:cNvPr id="179" name="Google Shape;179;p21"/>
          <p:cNvSpPr/>
          <p:nvPr/>
        </p:nvSpPr>
        <p:spPr>
          <a:xfrm>
            <a:off x="0" y="1473200"/>
            <a:ext cx="12192000" cy="15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1"/>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1"/>
          <p:cNvSpPr txBox="1"/>
          <p:nvPr>
            <p:ph idx="1" type="body"/>
          </p:nvPr>
        </p:nvSpPr>
        <p:spPr>
          <a:xfrm>
            <a:off x="871220" y="2432988"/>
            <a:ext cx="5041800" cy="3652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2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p21"/>
          <p:cNvSpPr txBox="1"/>
          <p:nvPr>
            <p:ph idx="2" type="body"/>
          </p:nvPr>
        </p:nvSpPr>
        <p:spPr>
          <a:xfrm>
            <a:off x="871219" y="1899666"/>
            <a:ext cx="5041800" cy="523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21"/>
          <p:cNvSpPr txBox="1"/>
          <p:nvPr>
            <p:ph idx="3" type="body"/>
          </p:nvPr>
        </p:nvSpPr>
        <p:spPr>
          <a:xfrm>
            <a:off x="6266180" y="2432988"/>
            <a:ext cx="5041800" cy="3652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21"/>
          <p:cNvSpPr txBox="1"/>
          <p:nvPr>
            <p:ph idx="4" type="body"/>
          </p:nvPr>
        </p:nvSpPr>
        <p:spPr>
          <a:xfrm>
            <a:off x="6266179" y="1899666"/>
            <a:ext cx="5041800" cy="523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Content Slide - 2 Column">
  <p:cSld name="Simple Content Slide - 2 Column">
    <p:spTree>
      <p:nvGrpSpPr>
        <p:cNvPr id="186" name="Shape 186"/>
        <p:cNvGrpSpPr/>
        <p:nvPr/>
      </p:nvGrpSpPr>
      <p:grpSpPr>
        <a:xfrm>
          <a:off x="0" y="0"/>
          <a:ext cx="0" cy="0"/>
          <a:chOff x="0" y="0"/>
          <a:chExt cx="0" cy="0"/>
        </a:xfrm>
      </p:grpSpPr>
      <p:sp>
        <p:nvSpPr>
          <p:cNvPr id="187" name="Google Shape;187;p22"/>
          <p:cNvSpPr txBox="1"/>
          <p:nvPr>
            <p:ph type="title"/>
          </p:nvPr>
        </p:nvSpPr>
        <p:spPr>
          <a:xfrm>
            <a:off x="855979" y="367583"/>
            <a:ext cx="10496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2"/>
          <p:cNvSpPr txBox="1"/>
          <p:nvPr>
            <p:ph idx="1" type="body"/>
          </p:nvPr>
        </p:nvSpPr>
        <p:spPr>
          <a:xfrm>
            <a:off x="871220" y="1495764"/>
            <a:ext cx="5069700" cy="4742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accent6"/>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22"/>
          <p:cNvSpPr txBox="1"/>
          <p:nvPr>
            <p:ph idx="2" type="body"/>
          </p:nvPr>
        </p:nvSpPr>
        <p:spPr>
          <a:xfrm>
            <a:off x="6282688" y="1473200"/>
            <a:ext cx="5069700" cy="4742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accent6"/>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 Questions?" showMasterSp="0">
  <p:cSld name="Ending - Questions?">
    <p:spTree>
      <p:nvGrpSpPr>
        <p:cNvPr id="191" name="Shape 191"/>
        <p:cNvGrpSpPr/>
        <p:nvPr/>
      </p:nvGrpSpPr>
      <p:grpSpPr>
        <a:xfrm>
          <a:off x="0" y="0"/>
          <a:ext cx="0" cy="0"/>
          <a:chOff x="0" y="0"/>
          <a:chExt cx="0" cy="0"/>
        </a:xfrm>
      </p:grpSpPr>
      <p:sp>
        <p:nvSpPr>
          <p:cNvPr id="192" name="Google Shape;192;p23"/>
          <p:cNvSpPr/>
          <p:nvPr/>
        </p:nvSpPr>
        <p:spPr>
          <a:xfrm>
            <a:off x="0" y="4160519"/>
            <a:ext cx="12202500" cy="2697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93" name="Google Shape;193;p23"/>
          <p:cNvSpPr txBox="1"/>
          <p:nvPr/>
        </p:nvSpPr>
        <p:spPr>
          <a:xfrm>
            <a:off x="0" y="4932849"/>
            <a:ext cx="121920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Questions?</a:t>
            </a:r>
            <a:endParaRPr/>
          </a:p>
        </p:txBody>
      </p:sp>
      <p:pic>
        <p:nvPicPr>
          <p:cNvPr id="194" name="Google Shape;194;p23"/>
          <p:cNvPicPr preferRelativeResize="0"/>
          <p:nvPr/>
        </p:nvPicPr>
        <p:blipFill rotWithShape="1">
          <a:blip r:embed="rId2">
            <a:alphaModFix/>
          </a:blip>
          <a:srcRect b="0" l="0" r="0" t="0"/>
          <a:stretch/>
        </p:blipFill>
        <p:spPr>
          <a:xfrm>
            <a:off x="4528821" y="549756"/>
            <a:ext cx="3134356" cy="31343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 Thank You" showMasterSp="0">
  <p:cSld name="Ending - Thank You">
    <p:spTree>
      <p:nvGrpSpPr>
        <p:cNvPr id="195" name="Shape 195"/>
        <p:cNvGrpSpPr/>
        <p:nvPr/>
      </p:nvGrpSpPr>
      <p:grpSpPr>
        <a:xfrm>
          <a:off x="0" y="0"/>
          <a:ext cx="0" cy="0"/>
          <a:chOff x="0" y="0"/>
          <a:chExt cx="0" cy="0"/>
        </a:xfrm>
      </p:grpSpPr>
      <p:sp>
        <p:nvSpPr>
          <p:cNvPr id="196" name="Google Shape;196;p24"/>
          <p:cNvSpPr/>
          <p:nvPr/>
        </p:nvSpPr>
        <p:spPr>
          <a:xfrm>
            <a:off x="0" y="4160519"/>
            <a:ext cx="12202500" cy="2697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97" name="Google Shape;197;p24"/>
          <p:cNvSpPr txBox="1"/>
          <p:nvPr/>
        </p:nvSpPr>
        <p:spPr>
          <a:xfrm>
            <a:off x="0" y="4932849"/>
            <a:ext cx="121920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Thank you!</a:t>
            </a:r>
            <a:endParaRPr/>
          </a:p>
        </p:txBody>
      </p:sp>
      <p:pic>
        <p:nvPicPr>
          <p:cNvPr id="198" name="Google Shape;198;p24"/>
          <p:cNvPicPr preferRelativeResize="0"/>
          <p:nvPr/>
        </p:nvPicPr>
        <p:blipFill rotWithShape="1">
          <a:blip r:embed="rId2">
            <a:alphaModFix/>
          </a:blip>
          <a:srcRect b="0" l="0" r="0" t="0"/>
          <a:stretch/>
        </p:blipFill>
        <p:spPr>
          <a:xfrm>
            <a:off x="4528821" y="549756"/>
            <a:ext cx="3134356" cy="31343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2022">
  <p:cSld name="By The Numbers 2022">
    <p:spTree>
      <p:nvGrpSpPr>
        <p:cNvPr id="199" name="Shape 199"/>
        <p:cNvGrpSpPr/>
        <p:nvPr/>
      </p:nvGrpSpPr>
      <p:grpSpPr>
        <a:xfrm>
          <a:off x="0" y="0"/>
          <a:ext cx="0" cy="0"/>
          <a:chOff x="0" y="0"/>
          <a:chExt cx="0" cy="0"/>
        </a:xfrm>
      </p:grpSpPr>
      <p:sp>
        <p:nvSpPr>
          <p:cNvPr id="200" name="Google Shape;200;p2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25"/>
          <p:cNvSpPr/>
          <p:nvPr/>
        </p:nvSpPr>
        <p:spPr>
          <a:xfrm>
            <a:off x="362040" y="3357559"/>
            <a:ext cx="6998400" cy="295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5"/>
          <p:cNvSpPr/>
          <p:nvPr/>
        </p:nvSpPr>
        <p:spPr>
          <a:xfrm>
            <a:off x="7572373" y="314325"/>
            <a:ext cx="4376700" cy="1414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5"/>
          <p:cNvSpPr/>
          <p:nvPr/>
        </p:nvSpPr>
        <p:spPr>
          <a:xfrm>
            <a:off x="1594508" y="300038"/>
            <a:ext cx="5739600" cy="2857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04" name="Google Shape;204;p25"/>
          <p:cNvSpPr/>
          <p:nvPr/>
        </p:nvSpPr>
        <p:spPr>
          <a:xfrm>
            <a:off x="7572373" y="4200526"/>
            <a:ext cx="4376700" cy="210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05" name="Google Shape;205;p25"/>
          <p:cNvSpPr/>
          <p:nvPr/>
        </p:nvSpPr>
        <p:spPr>
          <a:xfrm>
            <a:off x="7572373" y="1912648"/>
            <a:ext cx="4376700" cy="210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accent2"/>
              </a:solidFill>
              <a:latin typeface="Calibri"/>
              <a:ea typeface="Calibri"/>
              <a:cs typeface="Calibri"/>
              <a:sym typeface="Calibri"/>
            </a:endParaRPr>
          </a:p>
        </p:txBody>
      </p:sp>
      <p:sp>
        <p:nvSpPr>
          <p:cNvPr id="206" name="Google Shape;206;p25"/>
          <p:cNvSpPr txBox="1"/>
          <p:nvPr/>
        </p:nvSpPr>
        <p:spPr>
          <a:xfrm rot="-5400000">
            <a:off x="-480302" y="1121703"/>
            <a:ext cx="2901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None/>
            </a:pPr>
            <a:r>
              <a:rPr b="1" lang="en-US" sz="4800">
                <a:solidFill>
                  <a:schemeClr val="dk1"/>
                </a:solidFill>
                <a:latin typeface="Calibri"/>
                <a:ea typeface="Calibri"/>
                <a:cs typeface="Calibri"/>
                <a:sym typeface="Calibri"/>
              </a:rPr>
              <a:t>BY THE NUMBERS</a:t>
            </a:r>
            <a:endParaRPr/>
          </a:p>
        </p:txBody>
      </p:sp>
      <p:sp>
        <p:nvSpPr>
          <p:cNvPr id="207" name="Google Shape;207;p25"/>
          <p:cNvSpPr txBox="1"/>
          <p:nvPr/>
        </p:nvSpPr>
        <p:spPr>
          <a:xfrm>
            <a:off x="1594506" y="863793"/>
            <a:ext cx="5739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1,590,584</a:t>
            </a:r>
            <a:endParaRPr/>
          </a:p>
        </p:txBody>
      </p:sp>
      <p:sp>
        <p:nvSpPr>
          <p:cNvPr id="208" name="Google Shape;208;p25"/>
          <p:cNvSpPr txBox="1"/>
          <p:nvPr/>
        </p:nvSpPr>
        <p:spPr>
          <a:xfrm>
            <a:off x="1594506" y="2006456"/>
            <a:ext cx="57396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square feet</a:t>
            </a:r>
            <a:endParaRPr/>
          </a:p>
        </p:txBody>
      </p:sp>
      <p:sp>
        <p:nvSpPr>
          <p:cNvPr id="209" name="Google Shape;209;p25"/>
          <p:cNvSpPr txBox="1"/>
          <p:nvPr/>
        </p:nvSpPr>
        <p:spPr>
          <a:xfrm>
            <a:off x="370197" y="4011280"/>
            <a:ext cx="6964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$662,269,226</a:t>
            </a:r>
            <a:endParaRPr/>
          </a:p>
        </p:txBody>
      </p:sp>
      <p:sp>
        <p:nvSpPr>
          <p:cNvPr id="210" name="Google Shape;210;p25"/>
          <p:cNvSpPr txBox="1"/>
          <p:nvPr/>
        </p:nvSpPr>
        <p:spPr>
          <a:xfrm>
            <a:off x="370197" y="5153943"/>
            <a:ext cx="69642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estimated cost</a:t>
            </a:r>
            <a:endParaRPr/>
          </a:p>
        </p:txBody>
      </p:sp>
      <p:sp>
        <p:nvSpPr>
          <p:cNvPr id="211" name="Google Shape;211;p25"/>
          <p:cNvSpPr txBox="1"/>
          <p:nvPr/>
        </p:nvSpPr>
        <p:spPr>
          <a:xfrm>
            <a:off x="7572367" y="237886"/>
            <a:ext cx="4358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14</a:t>
            </a:r>
            <a:endParaRPr/>
          </a:p>
        </p:txBody>
      </p:sp>
      <p:sp>
        <p:nvSpPr>
          <p:cNvPr id="212" name="Google Shape;212;p25"/>
          <p:cNvSpPr txBox="1"/>
          <p:nvPr/>
        </p:nvSpPr>
        <p:spPr>
          <a:xfrm>
            <a:off x="7572370" y="1113849"/>
            <a:ext cx="43767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projects</a:t>
            </a:r>
            <a:endParaRPr/>
          </a:p>
        </p:txBody>
      </p:sp>
      <p:sp>
        <p:nvSpPr>
          <p:cNvPr id="213" name="Google Shape;213;p25"/>
          <p:cNvSpPr txBox="1"/>
          <p:nvPr/>
        </p:nvSpPr>
        <p:spPr>
          <a:xfrm>
            <a:off x="7586308" y="2090886"/>
            <a:ext cx="4358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11,113</a:t>
            </a:r>
            <a:endParaRPr/>
          </a:p>
        </p:txBody>
      </p:sp>
      <p:sp>
        <p:nvSpPr>
          <p:cNvPr id="214" name="Google Shape;214;p25"/>
          <p:cNvSpPr txBox="1"/>
          <p:nvPr/>
        </p:nvSpPr>
        <p:spPr>
          <a:xfrm>
            <a:off x="7586311" y="3157349"/>
            <a:ext cx="43767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students impacted</a:t>
            </a:r>
            <a:endParaRPr/>
          </a:p>
        </p:txBody>
      </p:sp>
      <p:sp>
        <p:nvSpPr>
          <p:cNvPr id="215" name="Google Shape;215;p25"/>
          <p:cNvSpPr txBox="1"/>
          <p:nvPr/>
        </p:nvSpPr>
        <p:spPr>
          <a:xfrm>
            <a:off x="7580220" y="4388614"/>
            <a:ext cx="4358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1,701</a:t>
            </a:r>
            <a:endParaRPr/>
          </a:p>
        </p:txBody>
      </p:sp>
      <p:sp>
        <p:nvSpPr>
          <p:cNvPr id="216" name="Google Shape;216;p25"/>
          <p:cNvSpPr txBox="1"/>
          <p:nvPr/>
        </p:nvSpPr>
        <p:spPr>
          <a:xfrm>
            <a:off x="7580223" y="5455077"/>
            <a:ext cx="43767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employees impacted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 Custom">
  <p:cSld name="By The Numbers - Custom">
    <p:spTree>
      <p:nvGrpSpPr>
        <p:cNvPr id="217" name="Shape 217"/>
        <p:cNvGrpSpPr/>
        <p:nvPr/>
      </p:nvGrpSpPr>
      <p:grpSpPr>
        <a:xfrm>
          <a:off x="0" y="0"/>
          <a:ext cx="0" cy="0"/>
          <a:chOff x="0" y="0"/>
          <a:chExt cx="0" cy="0"/>
        </a:xfrm>
      </p:grpSpPr>
      <p:sp>
        <p:nvSpPr>
          <p:cNvPr id="218" name="Google Shape;218;p2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26"/>
          <p:cNvSpPr/>
          <p:nvPr/>
        </p:nvSpPr>
        <p:spPr>
          <a:xfrm>
            <a:off x="362040" y="3357559"/>
            <a:ext cx="6998400" cy="295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6"/>
          <p:cNvSpPr/>
          <p:nvPr/>
        </p:nvSpPr>
        <p:spPr>
          <a:xfrm>
            <a:off x="7572373" y="314325"/>
            <a:ext cx="4376700" cy="1414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6"/>
          <p:cNvSpPr/>
          <p:nvPr/>
        </p:nvSpPr>
        <p:spPr>
          <a:xfrm>
            <a:off x="1594508" y="300038"/>
            <a:ext cx="5739600" cy="2857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2" name="Google Shape;222;p26"/>
          <p:cNvSpPr/>
          <p:nvPr/>
        </p:nvSpPr>
        <p:spPr>
          <a:xfrm>
            <a:off x="7572373" y="4200526"/>
            <a:ext cx="4376700" cy="210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3" name="Google Shape;223;p26"/>
          <p:cNvSpPr/>
          <p:nvPr/>
        </p:nvSpPr>
        <p:spPr>
          <a:xfrm>
            <a:off x="7572373" y="1912648"/>
            <a:ext cx="4376700" cy="210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accent2"/>
              </a:solidFill>
              <a:latin typeface="Calibri"/>
              <a:ea typeface="Calibri"/>
              <a:cs typeface="Calibri"/>
              <a:sym typeface="Calibri"/>
            </a:endParaRPr>
          </a:p>
        </p:txBody>
      </p:sp>
      <p:sp>
        <p:nvSpPr>
          <p:cNvPr id="224" name="Google Shape;224;p26"/>
          <p:cNvSpPr txBox="1"/>
          <p:nvPr/>
        </p:nvSpPr>
        <p:spPr>
          <a:xfrm rot="-5400000">
            <a:off x="-480302" y="1121703"/>
            <a:ext cx="2901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None/>
            </a:pPr>
            <a:r>
              <a:rPr b="1" lang="en-US" sz="4800">
                <a:solidFill>
                  <a:schemeClr val="dk1"/>
                </a:solidFill>
                <a:latin typeface="Calibri"/>
                <a:ea typeface="Calibri"/>
                <a:cs typeface="Calibri"/>
                <a:sym typeface="Calibri"/>
              </a:rPr>
              <a:t>BY THE NUMBERS</a:t>
            </a:r>
            <a:endParaRPr/>
          </a:p>
        </p:txBody>
      </p:sp>
      <p:sp>
        <p:nvSpPr>
          <p:cNvPr id="225" name="Google Shape;225;p26"/>
          <p:cNvSpPr txBox="1"/>
          <p:nvPr>
            <p:ph idx="1" type="body"/>
          </p:nvPr>
        </p:nvSpPr>
        <p:spPr>
          <a:xfrm>
            <a:off x="7572368" y="225621"/>
            <a:ext cx="4385700" cy="12369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26"/>
          <p:cNvSpPr txBox="1"/>
          <p:nvPr>
            <p:ph idx="2" type="body"/>
          </p:nvPr>
        </p:nvSpPr>
        <p:spPr>
          <a:xfrm>
            <a:off x="7588210" y="1950103"/>
            <a:ext cx="4376700" cy="1491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26"/>
          <p:cNvSpPr txBox="1"/>
          <p:nvPr>
            <p:ph idx="3" type="body"/>
          </p:nvPr>
        </p:nvSpPr>
        <p:spPr>
          <a:xfrm>
            <a:off x="7597297" y="4279529"/>
            <a:ext cx="4336200" cy="14493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6"/>
          <p:cNvSpPr txBox="1"/>
          <p:nvPr>
            <p:ph idx="4" type="body"/>
          </p:nvPr>
        </p:nvSpPr>
        <p:spPr>
          <a:xfrm>
            <a:off x="362040" y="3506274"/>
            <a:ext cx="7012800" cy="2054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26"/>
          <p:cNvSpPr txBox="1"/>
          <p:nvPr>
            <p:ph idx="5" type="body"/>
          </p:nvPr>
        </p:nvSpPr>
        <p:spPr>
          <a:xfrm>
            <a:off x="1578610" y="607989"/>
            <a:ext cx="5755500" cy="1865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26"/>
          <p:cNvSpPr txBox="1"/>
          <p:nvPr>
            <p:ph idx="6" type="body"/>
          </p:nvPr>
        </p:nvSpPr>
        <p:spPr>
          <a:xfrm>
            <a:off x="1593846" y="2042623"/>
            <a:ext cx="57405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26"/>
          <p:cNvSpPr txBox="1"/>
          <p:nvPr>
            <p:ph idx="7" type="body"/>
          </p:nvPr>
        </p:nvSpPr>
        <p:spPr>
          <a:xfrm>
            <a:off x="346391" y="5140250"/>
            <a:ext cx="70107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26"/>
          <p:cNvSpPr txBox="1"/>
          <p:nvPr>
            <p:ph idx="8" type="body"/>
          </p:nvPr>
        </p:nvSpPr>
        <p:spPr>
          <a:xfrm>
            <a:off x="7572367" y="1037487"/>
            <a:ext cx="4392600" cy="729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26"/>
          <p:cNvSpPr txBox="1"/>
          <p:nvPr>
            <p:ph idx="9" type="body"/>
          </p:nvPr>
        </p:nvSpPr>
        <p:spPr>
          <a:xfrm>
            <a:off x="7554849" y="3127359"/>
            <a:ext cx="43767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26"/>
          <p:cNvSpPr txBox="1"/>
          <p:nvPr>
            <p:ph idx="13" type="body"/>
          </p:nvPr>
        </p:nvSpPr>
        <p:spPr>
          <a:xfrm>
            <a:off x="7572367" y="5456004"/>
            <a:ext cx="43767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tudents 2022">
  <p:cSld name="Our Students 2022">
    <p:spTree>
      <p:nvGrpSpPr>
        <p:cNvPr id="235" name="Shape 235"/>
        <p:cNvGrpSpPr/>
        <p:nvPr/>
      </p:nvGrpSpPr>
      <p:grpSpPr>
        <a:xfrm>
          <a:off x="0" y="0"/>
          <a:ext cx="0" cy="0"/>
          <a:chOff x="0" y="0"/>
          <a:chExt cx="0" cy="0"/>
        </a:xfrm>
      </p:grpSpPr>
      <p:sp>
        <p:nvSpPr>
          <p:cNvPr id="236" name="Google Shape;236;p27"/>
          <p:cNvSpPr/>
          <p:nvPr/>
        </p:nvSpPr>
        <p:spPr>
          <a:xfrm>
            <a:off x="5913514" y="5619272"/>
            <a:ext cx="5897845" cy="484944"/>
          </a:xfrm>
          <a:custGeom>
            <a:rect b="b" l="l" r="r" t="t"/>
            <a:pathLst>
              <a:path extrusionOk="0" h="484944" w="5897845">
                <a:moveTo>
                  <a:pt x="5897846" y="0"/>
                </a:moveTo>
                <a:lnTo>
                  <a:pt x="5776489" y="484944"/>
                </a:lnTo>
                <a:lnTo>
                  <a:pt x="0" y="484944"/>
                </a:lnTo>
                <a:lnTo>
                  <a:pt x="0" y="0"/>
                </a:lnTo>
                <a:lnTo>
                  <a:pt x="589784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27"/>
          <p:cNvSpPr/>
          <p:nvPr/>
        </p:nvSpPr>
        <p:spPr>
          <a:xfrm>
            <a:off x="5585850" y="5974849"/>
            <a:ext cx="177788" cy="129245"/>
          </a:xfrm>
          <a:custGeom>
            <a:rect b="b" l="l" r="r" t="t"/>
            <a:pathLst>
              <a:path extrusionOk="0" h="129245" w="177788">
                <a:moveTo>
                  <a:pt x="99149" y="9708"/>
                </a:moveTo>
                <a:cubicBezTo>
                  <a:pt x="124755" y="4611"/>
                  <a:pt x="152425" y="1699"/>
                  <a:pt x="177789" y="0"/>
                </a:cubicBezTo>
                <a:lnTo>
                  <a:pt x="177789" y="129246"/>
                </a:lnTo>
                <a:cubicBezTo>
                  <a:pt x="81673" y="129246"/>
                  <a:pt x="0" y="102426"/>
                  <a:pt x="0" y="69295"/>
                </a:cubicBezTo>
                <a:cubicBezTo>
                  <a:pt x="0" y="44417"/>
                  <a:pt x="38470" y="21723"/>
                  <a:pt x="99149" y="9708"/>
                </a:cubicBezTo>
              </a:path>
            </a:pathLst>
          </a:custGeom>
          <a:solidFill>
            <a:srgbClr val="7954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27"/>
          <p:cNvSpPr/>
          <p:nvPr/>
        </p:nvSpPr>
        <p:spPr>
          <a:xfrm>
            <a:off x="5585850" y="2316895"/>
            <a:ext cx="177788" cy="129245"/>
          </a:xfrm>
          <a:custGeom>
            <a:rect b="b" l="l" r="r" t="t"/>
            <a:pathLst>
              <a:path extrusionOk="0" h="129245" w="177788">
                <a:moveTo>
                  <a:pt x="99149" y="9709"/>
                </a:moveTo>
                <a:cubicBezTo>
                  <a:pt x="124755" y="4612"/>
                  <a:pt x="152425" y="1699"/>
                  <a:pt x="177789" y="0"/>
                </a:cubicBezTo>
                <a:lnTo>
                  <a:pt x="177789" y="129246"/>
                </a:lnTo>
                <a:cubicBezTo>
                  <a:pt x="81673" y="129246"/>
                  <a:pt x="0" y="102426"/>
                  <a:pt x="0" y="69295"/>
                </a:cubicBezTo>
                <a:cubicBezTo>
                  <a:pt x="0" y="44417"/>
                  <a:pt x="38470" y="21723"/>
                  <a:pt x="99149" y="9709"/>
                </a:cubicBezTo>
              </a:path>
            </a:pathLst>
          </a:custGeom>
          <a:solidFill>
            <a:srgbClr val="056C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27"/>
          <p:cNvSpPr/>
          <p:nvPr/>
        </p:nvSpPr>
        <p:spPr>
          <a:xfrm>
            <a:off x="5585850" y="3051107"/>
            <a:ext cx="177788" cy="129245"/>
          </a:xfrm>
          <a:custGeom>
            <a:rect b="b" l="l" r="r" t="t"/>
            <a:pathLst>
              <a:path extrusionOk="0" h="129245" w="177788">
                <a:moveTo>
                  <a:pt x="99149" y="9709"/>
                </a:moveTo>
                <a:cubicBezTo>
                  <a:pt x="124755" y="4612"/>
                  <a:pt x="152425" y="1699"/>
                  <a:pt x="177789" y="0"/>
                </a:cubicBezTo>
                <a:lnTo>
                  <a:pt x="177789" y="129246"/>
                </a:lnTo>
                <a:cubicBezTo>
                  <a:pt x="81673" y="129246"/>
                  <a:pt x="0" y="102426"/>
                  <a:pt x="0" y="69295"/>
                </a:cubicBezTo>
                <a:cubicBezTo>
                  <a:pt x="0" y="44417"/>
                  <a:pt x="38470" y="21723"/>
                  <a:pt x="99149" y="9709"/>
                </a:cubicBezTo>
              </a:path>
            </a:pathLst>
          </a:custGeom>
          <a:solidFill>
            <a:srgbClr val="0E1B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27"/>
          <p:cNvSpPr/>
          <p:nvPr/>
        </p:nvSpPr>
        <p:spPr>
          <a:xfrm>
            <a:off x="5585850" y="3785441"/>
            <a:ext cx="177788" cy="129245"/>
          </a:xfrm>
          <a:custGeom>
            <a:rect b="b" l="l" r="r" t="t"/>
            <a:pathLst>
              <a:path extrusionOk="0" h="129245" w="177788">
                <a:moveTo>
                  <a:pt x="99149" y="9708"/>
                </a:moveTo>
                <a:cubicBezTo>
                  <a:pt x="124755" y="4611"/>
                  <a:pt x="152425" y="1699"/>
                  <a:pt x="177789" y="0"/>
                </a:cubicBezTo>
                <a:lnTo>
                  <a:pt x="177789" y="129246"/>
                </a:lnTo>
                <a:cubicBezTo>
                  <a:pt x="81673" y="129246"/>
                  <a:pt x="0" y="102425"/>
                  <a:pt x="0" y="69295"/>
                </a:cubicBezTo>
                <a:cubicBezTo>
                  <a:pt x="0" y="44417"/>
                  <a:pt x="38470" y="21723"/>
                  <a:pt x="99149" y="9708"/>
                </a:cubicBezTo>
              </a:path>
            </a:pathLst>
          </a:custGeom>
          <a:solidFill>
            <a:srgbClr val="9C36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27"/>
          <p:cNvSpPr/>
          <p:nvPr/>
        </p:nvSpPr>
        <p:spPr>
          <a:xfrm>
            <a:off x="5585850" y="4526813"/>
            <a:ext cx="177788" cy="129245"/>
          </a:xfrm>
          <a:custGeom>
            <a:rect b="b" l="l" r="r" t="t"/>
            <a:pathLst>
              <a:path extrusionOk="0" h="129245" w="177788">
                <a:moveTo>
                  <a:pt x="99149" y="9709"/>
                </a:moveTo>
                <a:cubicBezTo>
                  <a:pt x="124755" y="4611"/>
                  <a:pt x="152425" y="1699"/>
                  <a:pt x="177789" y="0"/>
                </a:cubicBezTo>
                <a:lnTo>
                  <a:pt x="177789" y="129246"/>
                </a:lnTo>
                <a:cubicBezTo>
                  <a:pt x="81673" y="129246"/>
                  <a:pt x="0" y="102426"/>
                  <a:pt x="0" y="69295"/>
                </a:cubicBezTo>
                <a:cubicBezTo>
                  <a:pt x="0" y="44417"/>
                  <a:pt x="38470" y="21723"/>
                  <a:pt x="99149" y="9709"/>
                </a:cubicBezTo>
              </a:path>
            </a:pathLst>
          </a:custGeom>
          <a:solidFill>
            <a:srgbClr val="002B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27"/>
          <p:cNvSpPr/>
          <p:nvPr/>
        </p:nvSpPr>
        <p:spPr>
          <a:xfrm>
            <a:off x="5585850" y="5253258"/>
            <a:ext cx="177788" cy="129245"/>
          </a:xfrm>
          <a:custGeom>
            <a:rect b="b" l="l" r="r" t="t"/>
            <a:pathLst>
              <a:path extrusionOk="0" h="129245" w="177788">
                <a:moveTo>
                  <a:pt x="99149" y="9709"/>
                </a:moveTo>
                <a:cubicBezTo>
                  <a:pt x="124755" y="4612"/>
                  <a:pt x="152425" y="1699"/>
                  <a:pt x="177789" y="0"/>
                </a:cubicBezTo>
                <a:lnTo>
                  <a:pt x="177789" y="129246"/>
                </a:lnTo>
                <a:cubicBezTo>
                  <a:pt x="81673" y="129246"/>
                  <a:pt x="0" y="102426"/>
                  <a:pt x="0" y="69295"/>
                </a:cubicBezTo>
                <a:cubicBezTo>
                  <a:pt x="0" y="44417"/>
                  <a:pt x="38470" y="21723"/>
                  <a:pt x="99149" y="9709"/>
                </a:cubicBezTo>
              </a:path>
            </a:pathLst>
          </a:custGeom>
          <a:solidFill>
            <a:srgbClr val="0048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27"/>
          <p:cNvSpPr/>
          <p:nvPr/>
        </p:nvSpPr>
        <p:spPr>
          <a:xfrm>
            <a:off x="5913514" y="1961318"/>
            <a:ext cx="5897845" cy="484822"/>
          </a:xfrm>
          <a:custGeom>
            <a:rect b="b" l="l" r="r" t="t"/>
            <a:pathLst>
              <a:path extrusionOk="0" h="484822" w="5897845">
                <a:moveTo>
                  <a:pt x="5897846" y="0"/>
                </a:moveTo>
                <a:lnTo>
                  <a:pt x="5776489" y="484823"/>
                </a:lnTo>
                <a:lnTo>
                  <a:pt x="0" y="484823"/>
                </a:lnTo>
                <a:lnTo>
                  <a:pt x="0" y="0"/>
                </a:lnTo>
                <a:lnTo>
                  <a:pt x="5897846"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27"/>
          <p:cNvSpPr/>
          <p:nvPr/>
        </p:nvSpPr>
        <p:spPr>
          <a:xfrm>
            <a:off x="5913514" y="2695530"/>
            <a:ext cx="5897845" cy="484944"/>
          </a:xfrm>
          <a:custGeom>
            <a:rect b="b" l="l" r="r" t="t"/>
            <a:pathLst>
              <a:path extrusionOk="0" h="484944" w="5897845">
                <a:moveTo>
                  <a:pt x="5897846" y="0"/>
                </a:moveTo>
                <a:lnTo>
                  <a:pt x="5776489" y="484944"/>
                </a:lnTo>
                <a:lnTo>
                  <a:pt x="0" y="484944"/>
                </a:lnTo>
                <a:lnTo>
                  <a:pt x="0" y="0"/>
                </a:lnTo>
                <a:lnTo>
                  <a:pt x="5897846"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27"/>
          <p:cNvSpPr/>
          <p:nvPr/>
        </p:nvSpPr>
        <p:spPr>
          <a:xfrm>
            <a:off x="5913514" y="3429985"/>
            <a:ext cx="5897845" cy="484822"/>
          </a:xfrm>
          <a:custGeom>
            <a:rect b="b" l="l" r="r" t="t"/>
            <a:pathLst>
              <a:path extrusionOk="0" h="484822" w="5897845">
                <a:moveTo>
                  <a:pt x="5897846" y="0"/>
                </a:moveTo>
                <a:lnTo>
                  <a:pt x="5776489" y="484823"/>
                </a:lnTo>
                <a:lnTo>
                  <a:pt x="0" y="484823"/>
                </a:lnTo>
                <a:lnTo>
                  <a:pt x="0" y="0"/>
                </a:lnTo>
                <a:lnTo>
                  <a:pt x="589784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27"/>
          <p:cNvSpPr/>
          <p:nvPr/>
        </p:nvSpPr>
        <p:spPr>
          <a:xfrm>
            <a:off x="5913514" y="4171236"/>
            <a:ext cx="5897845" cy="484944"/>
          </a:xfrm>
          <a:custGeom>
            <a:rect b="b" l="l" r="r" t="t"/>
            <a:pathLst>
              <a:path extrusionOk="0" h="484944" w="5897845">
                <a:moveTo>
                  <a:pt x="5897846" y="0"/>
                </a:moveTo>
                <a:lnTo>
                  <a:pt x="5776489" y="484823"/>
                </a:lnTo>
                <a:lnTo>
                  <a:pt x="0" y="484944"/>
                </a:lnTo>
                <a:lnTo>
                  <a:pt x="0" y="0"/>
                </a:lnTo>
                <a:lnTo>
                  <a:pt x="5897846" y="0"/>
                </a:lnTo>
                <a:close/>
              </a:path>
            </a:pathLst>
          </a:custGeom>
          <a:solidFill>
            <a:srgbClr val="0054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27"/>
          <p:cNvSpPr/>
          <p:nvPr/>
        </p:nvSpPr>
        <p:spPr>
          <a:xfrm>
            <a:off x="5913514" y="4897681"/>
            <a:ext cx="5897845" cy="484943"/>
          </a:xfrm>
          <a:custGeom>
            <a:rect b="b" l="l" r="r" t="t"/>
            <a:pathLst>
              <a:path extrusionOk="0" h="484943" w="5897845">
                <a:moveTo>
                  <a:pt x="5897846" y="0"/>
                </a:moveTo>
                <a:lnTo>
                  <a:pt x="5776489" y="484944"/>
                </a:lnTo>
                <a:lnTo>
                  <a:pt x="0" y="484944"/>
                </a:lnTo>
                <a:lnTo>
                  <a:pt x="0" y="0"/>
                </a:lnTo>
                <a:lnTo>
                  <a:pt x="589784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27"/>
          <p:cNvSpPr/>
          <p:nvPr/>
        </p:nvSpPr>
        <p:spPr>
          <a:xfrm>
            <a:off x="5770070" y="4279365"/>
            <a:ext cx="20752" cy="2184"/>
          </a:xfrm>
          <a:custGeom>
            <a:rect b="b" l="l" r="r" t="t"/>
            <a:pathLst>
              <a:path extrusionOk="0" h="2184" w="20752">
                <a:moveTo>
                  <a:pt x="0" y="0"/>
                </a:moveTo>
                <a:lnTo>
                  <a:pt x="20752" y="2184"/>
                </a:lnTo>
                <a:lnTo>
                  <a:pt x="20752" y="0"/>
                </a:lnTo>
                <a:lnTo>
                  <a:pt x="0" y="0"/>
                </a:lnTo>
                <a:close/>
              </a:path>
            </a:pathLst>
          </a:custGeom>
          <a:solidFill>
            <a:srgbClr val="CDA6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9" name="Google Shape;249;p27"/>
          <p:cNvGrpSpPr/>
          <p:nvPr/>
        </p:nvGrpSpPr>
        <p:grpSpPr>
          <a:xfrm>
            <a:off x="5678081" y="1179654"/>
            <a:ext cx="365407" cy="5696572"/>
            <a:chOff x="5678081" y="1362176"/>
            <a:chExt cx="365407" cy="6266166"/>
          </a:xfrm>
        </p:grpSpPr>
        <p:grpSp>
          <p:nvGrpSpPr>
            <p:cNvPr id="250" name="Google Shape;250;p27"/>
            <p:cNvGrpSpPr/>
            <p:nvPr/>
          </p:nvGrpSpPr>
          <p:grpSpPr>
            <a:xfrm>
              <a:off x="5678081" y="1362176"/>
              <a:ext cx="364799" cy="6266166"/>
              <a:chOff x="5678081" y="1362176"/>
              <a:chExt cx="364799" cy="6266166"/>
            </a:xfrm>
          </p:grpSpPr>
          <p:sp>
            <p:nvSpPr>
              <p:cNvPr id="251" name="Google Shape;251;p27"/>
              <p:cNvSpPr/>
              <p:nvPr/>
            </p:nvSpPr>
            <p:spPr>
              <a:xfrm>
                <a:off x="5811574" y="6365497"/>
                <a:ext cx="121" cy="69537"/>
              </a:xfrm>
              <a:custGeom>
                <a:rect b="b" l="l" r="r" t="t"/>
                <a:pathLst>
                  <a:path extrusionOk="0" h="69537" w="121">
                    <a:moveTo>
                      <a:pt x="121" y="0"/>
                    </a:moveTo>
                    <a:lnTo>
                      <a:pt x="121" y="69538"/>
                    </a:lnTo>
                    <a:lnTo>
                      <a:pt x="0" y="69538"/>
                    </a:lnTo>
                    <a:lnTo>
                      <a:pt x="0" y="0"/>
                    </a:lnTo>
                    <a:lnTo>
                      <a:pt x="121" y="0"/>
                    </a:lnTo>
                  </a:path>
                </a:pathLst>
              </a:custGeom>
              <a:solidFill>
                <a:srgbClr val="CCCCC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27"/>
              <p:cNvSpPr/>
              <p:nvPr/>
            </p:nvSpPr>
            <p:spPr>
              <a:xfrm>
                <a:off x="5678202" y="1362176"/>
                <a:ext cx="364678" cy="711154"/>
              </a:xfrm>
              <a:custGeom>
                <a:rect b="b" l="l" r="r" t="t"/>
                <a:pathLst>
                  <a:path extrusionOk="0" h="711154" w="364678">
                    <a:moveTo>
                      <a:pt x="0" y="711154"/>
                    </a:moveTo>
                    <a:lnTo>
                      <a:pt x="364679" y="711154"/>
                    </a:lnTo>
                    <a:cubicBezTo>
                      <a:pt x="364679" y="711154"/>
                      <a:pt x="205094" y="0"/>
                      <a:pt x="182279" y="0"/>
                    </a:cubicBezTo>
                    <a:cubicBezTo>
                      <a:pt x="159464" y="0"/>
                      <a:pt x="0" y="711154"/>
                      <a:pt x="0" y="711154"/>
                    </a:cubicBezTo>
                  </a:path>
                </a:pathLst>
              </a:custGeom>
              <a:solidFill>
                <a:srgbClr val="DBBA9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aseline="-25000" sz="1800">
                  <a:solidFill>
                    <a:schemeClr val="dk1"/>
                  </a:solidFill>
                  <a:latin typeface="Calibri"/>
                  <a:ea typeface="Calibri"/>
                  <a:cs typeface="Calibri"/>
                  <a:sym typeface="Calibri"/>
                </a:endParaRPr>
              </a:p>
            </p:txBody>
          </p:sp>
          <p:sp>
            <p:nvSpPr>
              <p:cNvPr id="253" name="Google Shape;253;p27"/>
              <p:cNvSpPr/>
              <p:nvPr/>
            </p:nvSpPr>
            <p:spPr>
              <a:xfrm>
                <a:off x="5678081" y="1954521"/>
                <a:ext cx="91260" cy="5673821"/>
              </a:xfrm>
              <a:custGeom>
                <a:rect b="b" l="l" r="r" t="t"/>
                <a:pathLst>
                  <a:path extrusionOk="0" h="5673821" w="91260">
                    <a:moveTo>
                      <a:pt x="121" y="5673821"/>
                    </a:moveTo>
                    <a:lnTo>
                      <a:pt x="91261" y="5673821"/>
                    </a:lnTo>
                    <a:lnTo>
                      <a:pt x="91261" y="118809"/>
                    </a:lnTo>
                    <a:cubicBezTo>
                      <a:pt x="91261" y="118809"/>
                      <a:pt x="62014" y="121"/>
                      <a:pt x="45630" y="0"/>
                    </a:cubicBezTo>
                    <a:cubicBezTo>
                      <a:pt x="29368" y="0"/>
                      <a:pt x="0" y="118809"/>
                      <a:pt x="0" y="118809"/>
                    </a:cubicBezTo>
                    <a:lnTo>
                      <a:pt x="0" y="5673821"/>
                    </a:lnTo>
                    <a:close/>
                  </a:path>
                </a:pathLst>
              </a:custGeom>
              <a:solidFill>
                <a:srgbClr val="E7B8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4" name="Google Shape;254;p27"/>
            <p:cNvSpPr/>
            <p:nvPr/>
          </p:nvSpPr>
          <p:spPr>
            <a:xfrm>
              <a:off x="5769827" y="1362782"/>
              <a:ext cx="181307" cy="710547"/>
            </a:xfrm>
            <a:custGeom>
              <a:rect b="b" l="l" r="r" t="t"/>
              <a:pathLst>
                <a:path extrusionOk="0" h="710547" w="181307">
                  <a:moveTo>
                    <a:pt x="0" y="710547"/>
                  </a:moveTo>
                  <a:lnTo>
                    <a:pt x="181308" y="710547"/>
                  </a:lnTo>
                  <a:lnTo>
                    <a:pt x="89683" y="0"/>
                  </a:lnTo>
                  <a:lnTo>
                    <a:pt x="0" y="710547"/>
                  </a:lnTo>
                  <a:close/>
                </a:path>
              </a:pathLst>
            </a:custGeom>
            <a:solidFill>
              <a:srgbClr val="F0D1A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5" name="Google Shape;255;p27"/>
            <p:cNvGrpSpPr/>
            <p:nvPr/>
          </p:nvGrpSpPr>
          <p:grpSpPr>
            <a:xfrm>
              <a:off x="5767643" y="1920783"/>
              <a:ext cx="275845" cy="5707559"/>
              <a:chOff x="5767643" y="1920783"/>
              <a:chExt cx="275845" cy="5707559"/>
            </a:xfrm>
          </p:grpSpPr>
          <p:sp>
            <p:nvSpPr>
              <p:cNvPr id="256" name="Google Shape;256;p27"/>
              <p:cNvSpPr/>
              <p:nvPr/>
            </p:nvSpPr>
            <p:spPr>
              <a:xfrm>
                <a:off x="5769342" y="1954521"/>
                <a:ext cx="182278" cy="5673821"/>
              </a:xfrm>
              <a:custGeom>
                <a:rect b="b" l="l" r="r" t="t"/>
                <a:pathLst>
                  <a:path extrusionOk="0" h="5673821" w="182278">
                    <a:moveTo>
                      <a:pt x="0" y="5673821"/>
                    </a:moveTo>
                    <a:lnTo>
                      <a:pt x="182279" y="5673821"/>
                    </a:lnTo>
                    <a:lnTo>
                      <a:pt x="182279" y="118687"/>
                    </a:lnTo>
                    <a:cubicBezTo>
                      <a:pt x="182279" y="118687"/>
                      <a:pt x="123784" y="0"/>
                      <a:pt x="91139" y="0"/>
                    </a:cubicBezTo>
                    <a:cubicBezTo>
                      <a:pt x="58494" y="0"/>
                      <a:pt x="0" y="118687"/>
                      <a:pt x="0" y="118687"/>
                    </a:cubicBezTo>
                    <a:lnTo>
                      <a:pt x="0" y="5673700"/>
                    </a:lnTo>
                    <a:close/>
                  </a:path>
                </a:pathLst>
              </a:custGeom>
              <a:solidFill>
                <a:srgbClr val="F6C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7"/>
              <p:cNvSpPr/>
              <p:nvPr/>
            </p:nvSpPr>
            <p:spPr>
              <a:xfrm>
                <a:off x="5951621" y="1920783"/>
                <a:ext cx="91139" cy="5707558"/>
              </a:xfrm>
              <a:custGeom>
                <a:rect b="b" l="l" r="r" t="t"/>
                <a:pathLst>
                  <a:path extrusionOk="0" h="5707558" w="91139">
                    <a:moveTo>
                      <a:pt x="0" y="5707559"/>
                    </a:moveTo>
                    <a:lnTo>
                      <a:pt x="91139" y="5707559"/>
                    </a:lnTo>
                    <a:lnTo>
                      <a:pt x="91139" y="152546"/>
                    </a:lnTo>
                    <a:cubicBezTo>
                      <a:pt x="91139" y="152546"/>
                      <a:pt x="32766" y="0"/>
                      <a:pt x="16505" y="0"/>
                    </a:cubicBezTo>
                    <a:cubicBezTo>
                      <a:pt x="243" y="0"/>
                      <a:pt x="0" y="152425"/>
                      <a:pt x="0" y="152425"/>
                    </a:cubicBezTo>
                    <a:lnTo>
                      <a:pt x="0" y="5707559"/>
                    </a:lnTo>
                    <a:close/>
                  </a:path>
                </a:pathLst>
              </a:custGeom>
              <a:solidFill>
                <a:srgbClr val="F9DE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7"/>
              <p:cNvSpPr/>
              <p:nvPr/>
            </p:nvSpPr>
            <p:spPr>
              <a:xfrm>
                <a:off x="5767643" y="3366514"/>
                <a:ext cx="1699" cy="77425"/>
              </a:xfrm>
              <a:custGeom>
                <a:rect b="b" l="l" r="r" t="t"/>
                <a:pathLst>
                  <a:path extrusionOk="0" h="77425" w="1699">
                    <a:moveTo>
                      <a:pt x="1699" y="0"/>
                    </a:moveTo>
                    <a:lnTo>
                      <a:pt x="1699" y="75970"/>
                    </a:lnTo>
                    <a:lnTo>
                      <a:pt x="0" y="77426"/>
                    </a:lnTo>
                    <a:lnTo>
                      <a:pt x="0" y="243"/>
                    </a:lnTo>
                    <a:cubicBezTo>
                      <a:pt x="0" y="243"/>
                      <a:pt x="1092" y="121"/>
                      <a:pt x="1699" y="0"/>
                    </a:cubicBezTo>
                  </a:path>
                </a:pathLst>
              </a:custGeom>
              <a:solidFill>
                <a:srgbClr val="AF76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27"/>
              <p:cNvSpPr/>
              <p:nvPr/>
            </p:nvSpPr>
            <p:spPr>
              <a:xfrm>
                <a:off x="6042760" y="4928262"/>
                <a:ext cx="728" cy="77304"/>
              </a:xfrm>
              <a:custGeom>
                <a:rect b="b" l="l" r="r" t="t"/>
                <a:pathLst>
                  <a:path extrusionOk="0" h="77304" w="728">
                    <a:moveTo>
                      <a:pt x="0" y="0"/>
                    </a:moveTo>
                    <a:lnTo>
                      <a:pt x="728" y="0"/>
                    </a:lnTo>
                    <a:lnTo>
                      <a:pt x="728" y="77305"/>
                    </a:lnTo>
                    <a:lnTo>
                      <a:pt x="0" y="76819"/>
                    </a:lnTo>
                    <a:lnTo>
                      <a:pt x="0" y="0"/>
                    </a:lnTo>
                    <a:close/>
                  </a:path>
                </a:pathLst>
              </a:custGeom>
              <a:solidFill>
                <a:srgbClr val="CCCCC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0" name="Google Shape;260;p27"/>
            <p:cNvSpPr/>
            <p:nvPr/>
          </p:nvSpPr>
          <p:spPr>
            <a:xfrm>
              <a:off x="5806720" y="1362176"/>
              <a:ext cx="106794" cy="168808"/>
            </a:xfrm>
            <a:custGeom>
              <a:rect b="b" l="l" r="r" t="t"/>
              <a:pathLst>
                <a:path extrusionOk="0" h="168808" w="106794">
                  <a:moveTo>
                    <a:pt x="106794" y="168808"/>
                  </a:moveTo>
                  <a:cubicBezTo>
                    <a:pt x="90290" y="165531"/>
                    <a:pt x="72329" y="163226"/>
                    <a:pt x="53397" y="163226"/>
                  </a:cubicBezTo>
                  <a:cubicBezTo>
                    <a:pt x="34465" y="163226"/>
                    <a:pt x="16505" y="165531"/>
                    <a:pt x="0" y="168808"/>
                  </a:cubicBezTo>
                  <a:cubicBezTo>
                    <a:pt x="24757" y="75242"/>
                    <a:pt x="46723" y="0"/>
                    <a:pt x="53397" y="0"/>
                  </a:cubicBezTo>
                  <a:cubicBezTo>
                    <a:pt x="63349" y="0"/>
                    <a:pt x="82038" y="75363"/>
                    <a:pt x="106794" y="168808"/>
                  </a:cubicBezTo>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1" name="Google Shape;261;p27"/>
          <p:cNvSpPr/>
          <p:nvPr/>
        </p:nvSpPr>
        <p:spPr>
          <a:xfrm>
            <a:off x="5585850" y="1851755"/>
            <a:ext cx="236768" cy="540988"/>
          </a:xfrm>
          <a:custGeom>
            <a:rect b="b" l="l" r="r" t="t"/>
            <a:pathLst>
              <a:path extrusionOk="0" h="540988" w="236768">
                <a:moveTo>
                  <a:pt x="236768" y="220"/>
                </a:moveTo>
                <a:cubicBezTo>
                  <a:pt x="236768" y="220"/>
                  <a:pt x="154731" y="-2329"/>
                  <a:pt x="88591" y="9928"/>
                </a:cubicBezTo>
                <a:cubicBezTo>
                  <a:pt x="34344" y="19880"/>
                  <a:pt x="0" y="38690"/>
                  <a:pt x="0" y="59321"/>
                </a:cubicBezTo>
                <a:lnTo>
                  <a:pt x="0" y="540988"/>
                </a:lnTo>
                <a:cubicBezTo>
                  <a:pt x="0" y="520358"/>
                  <a:pt x="34344" y="501547"/>
                  <a:pt x="88591" y="491474"/>
                </a:cubicBezTo>
                <a:cubicBezTo>
                  <a:pt x="154731" y="479217"/>
                  <a:pt x="236768" y="481766"/>
                  <a:pt x="236768" y="481766"/>
                </a:cubicBezTo>
                <a:lnTo>
                  <a:pt x="236768" y="22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7"/>
          <p:cNvSpPr/>
          <p:nvPr/>
        </p:nvSpPr>
        <p:spPr>
          <a:xfrm>
            <a:off x="5585850" y="2586089"/>
            <a:ext cx="236768" cy="540988"/>
          </a:xfrm>
          <a:custGeom>
            <a:rect b="b" l="l" r="r" t="t"/>
            <a:pathLst>
              <a:path extrusionOk="0" h="540988" w="236768">
                <a:moveTo>
                  <a:pt x="236768" y="220"/>
                </a:moveTo>
                <a:cubicBezTo>
                  <a:pt x="236768" y="220"/>
                  <a:pt x="154731" y="-2329"/>
                  <a:pt x="88591" y="9928"/>
                </a:cubicBezTo>
                <a:cubicBezTo>
                  <a:pt x="34344" y="19880"/>
                  <a:pt x="0" y="38690"/>
                  <a:pt x="0" y="59321"/>
                </a:cubicBezTo>
                <a:lnTo>
                  <a:pt x="0" y="540988"/>
                </a:lnTo>
                <a:cubicBezTo>
                  <a:pt x="0" y="520358"/>
                  <a:pt x="34344" y="501547"/>
                  <a:pt x="88591" y="491474"/>
                </a:cubicBezTo>
                <a:cubicBezTo>
                  <a:pt x="154731" y="479217"/>
                  <a:pt x="236768" y="481766"/>
                  <a:pt x="236768" y="481766"/>
                </a:cubicBezTo>
                <a:lnTo>
                  <a:pt x="236768" y="9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27"/>
          <p:cNvSpPr/>
          <p:nvPr/>
        </p:nvSpPr>
        <p:spPr>
          <a:xfrm>
            <a:off x="5585850" y="3320422"/>
            <a:ext cx="236768" cy="540988"/>
          </a:xfrm>
          <a:custGeom>
            <a:rect b="b" l="l" r="r" t="t"/>
            <a:pathLst>
              <a:path extrusionOk="0" h="540988" w="236768">
                <a:moveTo>
                  <a:pt x="236768" y="220"/>
                </a:moveTo>
                <a:cubicBezTo>
                  <a:pt x="236768" y="220"/>
                  <a:pt x="154731" y="-2329"/>
                  <a:pt x="88591" y="9928"/>
                </a:cubicBezTo>
                <a:cubicBezTo>
                  <a:pt x="34344" y="19880"/>
                  <a:pt x="0" y="38690"/>
                  <a:pt x="0" y="59321"/>
                </a:cubicBezTo>
                <a:lnTo>
                  <a:pt x="0" y="540988"/>
                </a:lnTo>
                <a:cubicBezTo>
                  <a:pt x="0" y="520358"/>
                  <a:pt x="34344" y="501547"/>
                  <a:pt x="88591" y="491474"/>
                </a:cubicBezTo>
                <a:cubicBezTo>
                  <a:pt x="154731" y="479217"/>
                  <a:pt x="236768" y="481766"/>
                  <a:pt x="236768" y="481766"/>
                </a:cubicBezTo>
                <a:lnTo>
                  <a:pt x="236768" y="9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27"/>
          <p:cNvSpPr/>
          <p:nvPr/>
        </p:nvSpPr>
        <p:spPr>
          <a:xfrm>
            <a:off x="5585850" y="4061673"/>
            <a:ext cx="236768" cy="540988"/>
          </a:xfrm>
          <a:custGeom>
            <a:rect b="b" l="l" r="r" t="t"/>
            <a:pathLst>
              <a:path extrusionOk="0" h="540988" w="236768">
                <a:moveTo>
                  <a:pt x="236768" y="220"/>
                </a:moveTo>
                <a:cubicBezTo>
                  <a:pt x="236768" y="220"/>
                  <a:pt x="154731" y="-2329"/>
                  <a:pt x="88591" y="9928"/>
                </a:cubicBezTo>
                <a:cubicBezTo>
                  <a:pt x="34344" y="20001"/>
                  <a:pt x="0" y="38811"/>
                  <a:pt x="0" y="59321"/>
                </a:cubicBezTo>
                <a:lnTo>
                  <a:pt x="0" y="540988"/>
                </a:lnTo>
                <a:cubicBezTo>
                  <a:pt x="0" y="520358"/>
                  <a:pt x="34344" y="501547"/>
                  <a:pt x="88591" y="491596"/>
                </a:cubicBezTo>
                <a:cubicBezTo>
                  <a:pt x="154731" y="479339"/>
                  <a:pt x="236768" y="481887"/>
                  <a:pt x="236768" y="481887"/>
                </a:cubicBezTo>
                <a:lnTo>
                  <a:pt x="236768" y="220"/>
                </a:lnTo>
                <a:close/>
              </a:path>
            </a:pathLst>
          </a:custGeom>
          <a:solidFill>
            <a:srgbClr val="0054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7"/>
          <p:cNvSpPr/>
          <p:nvPr/>
        </p:nvSpPr>
        <p:spPr>
          <a:xfrm>
            <a:off x="5585850" y="4788118"/>
            <a:ext cx="236768" cy="541109"/>
          </a:xfrm>
          <a:custGeom>
            <a:rect b="b" l="l" r="r" t="t"/>
            <a:pathLst>
              <a:path extrusionOk="0" h="541109" w="236768">
                <a:moveTo>
                  <a:pt x="236768" y="220"/>
                </a:moveTo>
                <a:cubicBezTo>
                  <a:pt x="236768" y="220"/>
                  <a:pt x="154731" y="-2329"/>
                  <a:pt x="88591" y="9929"/>
                </a:cubicBezTo>
                <a:cubicBezTo>
                  <a:pt x="34344" y="20001"/>
                  <a:pt x="0" y="38812"/>
                  <a:pt x="0" y="59442"/>
                </a:cubicBezTo>
                <a:lnTo>
                  <a:pt x="0" y="541110"/>
                </a:lnTo>
                <a:cubicBezTo>
                  <a:pt x="0" y="520479"/>
                  <a:pt x="34344" y="501669"/>
                  <a:pt x="88591" y="491596"/>
                </a:cubicBezTo>
                <a:cubicBezTo>
                  <a:pt x="154731" y="479339"/>
                  <a:pt x="236768" y="481887"/>
                  <a:pt x="236768" y="481887"/>
                </a:cubicBezTo>
                <a:lnTo>
                  <a:pt x="236768" y="22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7"/>
          <p:cNvSpPr/>
          <p:nvPr/>
        </p:nvSpPr>
        <p:spPr>
          <a:xfrm>
            <a:off x="5585850" y="5509830"/>
            <a:ext cx="236768" cy="540988"/>
          </a:xfrm>
          <a:custGeom>
            <a:rect b="b" l="l" r="r" t="t"/>
            <a:pathLst>
              <a:path extrusionOk="0" h="540988" w="236768">
                <a:moveTo>
                  <a:pt x="236768" y="220"/>
                </a:moveTo>
                <a:cubicBezTo>
                  <a:pt x="236768" y="220"/>
                  <a:pt x="154731" y="-2329"/>
                  <a:pt x="88591" y="9929"/>
                </a:cubicBezTo>
                <a:cubicBezTo>
                  <a:pt x="34344" y="19880"/>
                  <a:pt x="0" y="38690"/>
                  <a:pt x="0" y="59321"/>
                </a:cubicBezTo>
                <a:lnTo>
                  <a:pt x="0" y="540988"/>
                </a:lnTo>
                <a:cubicBezTo>
                  <a:pt x="0" y="520358"/>
                  <a:pt x="34344" y="501547"/>
                  <a:pt x="88591" y="491475"/>
                </a:cubicBezTo>
                <a:cubicBezTo>
                  <a:pt x="154731" y="479217"/>
                  <a:pt x="236768" y="481766"/>
                  <a:pt x="236768" y="481766"/>
                </a:cubicBezTo>
                <a:lnTo>
                  <a:pt x="236768" y="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68" name="Google Shape;268;p27"/>
          <p:cNvGrpSpPr/>
          <p:nvPr/>
        </p:nvGrpSpPr>
        <p:grpSpPr>
          <a:xfrm>
            <a:off x="6080760" y="1994800"/>
            <a:ext cx="5708400" cy="4163500"/>
            <a:chOff x="6096000" y="1690000"/>
            <a:chExt cx="5708400" cy="4163500"/>
          </a:xfrm>
        </p:grpSpPr>
        <p:sp>
          <p:nvSpPr>
            <p:cNvPr id="269" name="Google Shape;269;p27"/>
            <p:cNvSpPr txBox="1"/>
            <p:nvPr/>
          </p:nvSpPr>
          <p:spPr>
            <a:xfrm>
              <a:off x="6096000" y="1690000"/>
              <a:ext cx="5708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who qualify for free or reduced lunch:</a:t>
              </a:r>
              <a:endParaRPr b="0" i="0" sz="1600" u="none" cap="none" strike="noStrike">
                <a:solidFill>
                  <a:schemeClr val="lt1"/>
                </a:solidFill>
                <a:latin typeface="Calibri"/>
                <a:ea typeface="Calibri"/>
                <a:cs typeface="Calibri"/>
                <a:sym typeface="Calibri"/>
              </a:endParaRPr>
            </a:p>
          </p:txBody>
        </p:sp>
        <p:sp>
          <p:nvSpPr>
            <p:cNvPr id="270" name="Google Shape;270;p27"/>
            <p:cNvSpPr txBox="1"/>
            <p:nvPr/>
          </p:nvSpPr>
          <p:spPr>
            <a:xfrm>
              <a:off x="6096000" y="2416188"/>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identified as gifted and talented:</a:t>
              </a:r>
              <a:endParaRPr b="1" i="0" sz="1600" u="none" cap="none" strike="noStrike">
                <a:solidFill>
                  <a:schemeClr val="lt1"/>
                </a:solidFill>
                <a:latin typeface="Calibri"/>
                <a:ea typeface="Calibri"/>
                <a:cs typeface="Calibri"/>
                <a:sym typeface="Calibri"/>
              </a:endParaRPr>
            </a:p>
          </p:txBody>
        </p:sp>
        <p:sp>
          <p:nvSpPr>
            <p:cNvPr id="271" name="Google Shape;271;p27"/>
            <p:cNvSpPr txBox="1"/>
            <p:nvPr/>
          </p:nvSpPr>
          <p:spPr>
            <a:xfrm>
              <a:off x="6096000" y="3142375"/>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identified as English learners:</a:t>
              </a:r>
              <a:endParaRPr b="0" i="0" sz="1600" u="none" cap="none" strike="noStrike">
                <a:solidFill>
                  <a:schemeClr val="lt1"/>
                </a:solidFill>
                <a:latin typeface="Calibri"/>
                <a:ea typeface="Calibri"/>
                <a:cs typeface="Calibri"/>
                <a:sym typeface="Calibri"/>
              </a:endParaRPr>
            </a:p>
          </p:txBody>
        </p:sp>
        <p:sp>
          <p:nvSpPr>
            <p:cNvPr id="272" name="Google Shape;272;p27"/>
            <p:cNvSpPr txBox="1"/>
            <p:nvPr/>
          </p:nvSpPr>
          <p:spPr>
            <a:xfrm>
              <a:off x="6096000" y="3887450"/>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identified for special education:</a:t>
              </a:r>
              <a:endParaRPr b="0" i="0" sz="1600" u="none" cap="none" strike="noStrike">
                <a:solidFill>
                  <a:schemeClr val="lt1"/>
                </a:solidFill>
                <a:latin typeface="Calibri"/>
                <a:ea typeface="Calibri"/>
                <a:cs typeface="Calibri"/>
                <a:sym typeface="Calibri"/>
              </a:endParaRPr>
            </a:p>
          </p:txBody>
        </p:sp>
        <p:sp>
          <p:nvSpPr>
            <p:cNvPr id="273" name="Google Shape;273;p27"/>
            <p:cNvSpPr txBox="1"/>
            <p:nvPr/>
          </p:nvSpPr>
          <p:spPr>
            <a:xfrm>
              <a:off x="6096000" y="4605125"/>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experiencing homelessness:</a:t>
              </a:r>
              <a:endParaRPr b="0" i="0" sz="1600" u="none" cap="none" strike="noStrike">
                <a:solidFill>
                  <a:schemeClr val="lt1"/>
                </a:solidFill>
                <a:latin typeface="Calibri"/>
                <a:ea typeface="Calibri"/>
                <a:cs typeface="Calibri"/>
                <a:sym typeface="Calibri"/>
              </a:endParaRPr>
            </a:p>
          </p:txBody>
        </p:sp>
        <p:sp>
          <p:nvSpPr>
            <p:cNvPr id="274" name="Google Shape;274;p27"/>
            <p:cNvSpPr txBox="1"/>
            <p:nvPr/>
          </p:nvSpPr>
          <p:spPr>
            <a:xfrm>
              <a:off x="6096000" y="5333900"/>
              <a:ext cx="5285700" cy="5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Home languages spoken by ELL students:</a:t>
              </a:r>
              <a:endParaRPr b="1" i="0" sz="2000" u="none" cap="none" strike="noStrike">
                <a:solidFill>
                  <a:schemeClr val="lt1"/>
                </a:solidFill>
                <a:latin typeface="Calibri"/>
                <a:ea typeface="Calibri"/>
                <a:cs typeface="Calibri"/>
                <a:sym typeface="Calibri"/>
              </a:endParaRPr>
            </a:p>
          </p:txBody>
        </p:sp>
      </p:grpSp>
      <p:sp>
        <p:nvSpPr>
          <p:cNvPr id="275" name="Google Shape;275;p27"/>
          <p:cNvSpPr txBox="1"/>
          <p:nvPr/>
        </p:nvSpPr>
        <p:spPr>
          <a:xfrm>
            <a:off x="658393"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White:</a:t>
            </a:r>
            <a:endParaRPr b="0" i="0" sz="1800" u="none" cap="none" strike="noStrike">
              <a:solidFill>
                <a:schemeClr val="dk1"/>
              </a:solidFill>
              <a:latin typeface="Calibri"/>
              <a:ea typeface="Calibri"/>
              <a:cs typeface="Calibri"/>
              <a:sym typeface="Calibri"/>
            </a:endParaRPr>
          </a:p>
        </p:txBody>
      </p:sp>
      <p:sp>
        <p:nvSpPr>
          <p:cNvPr id="276" name="Google Shape;276;p27"/>
          <p:cNvSpPr txBox="1"/>
          <p:nvPr/>
        </p:nvSpPr>
        <p:spPr>
          <a:xfrm>
            <a:off x="1559711"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Black:</a:t>
            </a:r>
            <a:endParaRPr b="0" i="0" sz="1800" u="none" cap="none" strike="noStrike">
              <a:solidFill>
                <a:schemeClr val="dk1"/>
              </a:solidFill>
              <a:latin typeface="Calibri"/>
              <a:ea typeface="Calibri"/>
              <a:cs typeface="Calibri"/>
              <a:sym typeface="Calibri"/>
            </a:endParaRPr>
          </a:p>
        </p:txBody>
      </p:sp>
      <p:sp>
        <p:nvSpPr>
          <p:cNvPr id="277" name="Google Shape;277;p27"/>
          <p:cNvSpPr txBox="1"/>
          <p:nvPr/>
        </p:nvSpPr>
        <p:spPr>
          <a:xfrm>
            <a:off x="2461029"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Hispanic:</a:t>
            </a:r>
            <a:endParaRPr b="0" i="0" sz="1800" u="none" cap="none" strike="noStrike">
              <a:solidFill>
                <a:schemeClr val="dk1"/>
              </a:solidFill>
              <a:latin typeface="Calibri"/>
              <a:ea typeface="Calibri"/>
              <a:cs typeface="Calibri"/>
              <a:sym typeface="Calibri"/>
            </a:endParaRPr>
          </a:p>
        </p:txBody>
      </p:sp>
      <p:sp>
        <p:nvSpPr>
          <p:cNvPr id="278" name="Google Shape;278;p27"/>
          <p:cNvSpPr txBox="1"/>
          <p:nvPr/>
        </p:nvSpPr>
        <p:spPr>
          <a:xfrm>
            <a:off x="3362347"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Asian:</a:t>
            </a:r>
            <a:endParaRPr b="0" i="0" sz="1800" u="none" cap="none" strike="noStrike">
              <a:solidFill>
                <a:schemeClr val="dk1"/>
              </a:solidFill>
              <a:latin typeface="Calibri"/>
              <a:ea typeface="Calibri"/>
              <a:cs typeface="Calibri"/>
              <a:sym typeface="Calibri"/>
            </a:endParaRPr>
          </a:p>
        </p:txBody>
      </p:sp>
      <p:sp>
        <p:nvSpPr>
          <p:cNvPr id="279" name="Google Shape;279;p27"/>
          <p:cNvSpPr txBox="1"/>
          <p:nvPr/>
        </p:nvSpPr>
        <p:spPr>
          <a:xfrm>
            <a:off x="4263665"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Other:</a:t>
            </a:r>
            <a:endParaRPr b="0" i="0" sz="1800" u="none" cap="none" strike="noStrike">
              <a:solidFill>
                <a:schemeClr val="dk1"/>
              </a:solidFill>
              <a:latin typeface="Calibri"/>
              <a:ea typeface="Calibri"/>
              <a:cs typeface="Calibri"/>
              <a:sym typeface="Calibri"/>
            </a:endParaRPr>
          </a:p>
        </p:txBody>
      </p:sp>
      <p:pic>
        <p:nvPicPr>
          <p:cNvPr id="280" name="Google Shape;280;p27"/>
          <p:cNvPicPr preferRelativeResize="0"/>
          <p:nvPr/>
        </p:nvPicPr>
        <p:blipFill rotWithShape="1">
          <a:blip r:embed="rId2">
            <a:alphaModFix/>
          </a:blip>
          <a:srcRect b="0" l="0" r="0" t="0"/>
          <a:stretch/>
        </p:blipFill>
        <p:spPr>
          <a:xfrm>
            <a:off x="915508" y="5016401"/>
            <a:ext cx="578546" cy="778044"/>
          </a:xfrm>
          <a:prstGeom prst="rect">
            <a:avLst/>
          </a:prstGeom>
          <a:noFill/>
          <a:ln>
            <a:noFill/>
          </a:ln>
        </p:spPr>
      </p:pic>
      <p:pic>
        <p:nvPicPr>
          <p:cNvPr id="281" name="Google Shape;281;p27"/>
          <p:cNvPicPr preferRelativeResize="0"/>
          <p:nvPr/>
        </p:nvPicPr>
        <p:blipFill rotWithShape="1">
          <a:blip r:embed="rId3">
            <a:alphaModFix/>
          </a:blip>
          <a:srcRect b="0" l="0" r="0" t="0"/>
          <a:stretch/>
        </p:blipFill>
        <p:spPr>
          <a:xfrm>
            <a:off x="1817005" y="5043158"/>
            <a:ext cx="578546" cy="778044"/>
          </a:xfrm>
          <a:prstGeom prst="rect">
            <a:avLst/>
          </a:prstGeom>
          <a:noFill/>
          <a:ln>
            <a:noFill/>
          </a:ln>
        </p:spPr>
      </p:pic>
      <p:pic>
        <p:nvPicPr>
          <p:cNvPr id="282" name="Google Shape;282;p27"/>
          <p:cNvPicPr preferRelativeResize="0"/>
          <p:nvPr/>
        </p:nvPicPr>
        <p:blipFill rotWithShape="1">
          <a:blip r:embed="rId4">
            <a:alphaModFix/>
          </a:blip>
          <a:srcRect b="0" l="0" r="0" t="0"/>
          <a:stretch/>
        </p:blipFill>
        <p:spPr>
          <a:xfrm>
            <a:off x="2718502" y="5016401"/>
            <a:ext cx="578546" cy="778044"/>
          </a:xfrm>
          <a:prstGeom prst="rect">
            <a:avLst/>
          </a:prstGeom>
          <a:noFill/>
          <a:ln>
            <a:noFill/>
          </a:ln>
        </p:spPr>
      </p:pic>
      <p:pic>
        <p:nvPicPr>
          <p:cNvPr id="283" name="Google Shape;283;p27"/>
          <p:cNvPicPr preferRelativeResize="0"/>
          <p:nvPr/>
        </p:nvPicPr>
        <p:blipFill rotWithShape="1">
          <a:blip r:embed="rId5">
            <a:alphaModFix/>
          </a:blip>
          <a:srcRect b="0" l="0" r="0" t="0"/>
          <a:stretch/>
        </p:blipFill>
        <p:spPr>
          <a:xfrm>
            <a:off x="3619999" y="5029589"/>
            <a:ext cx="578546" cy="778044"/>
          </a:xfrm>
          <a:prstGeom prst="rect">
            <a:avLst/>
          </a:prstGeom>
          <a:noFill/>
          <a:ln>
            <a:noFill/>
          </a:ln>
        </p:spPr>
      </p:pic>
      <p:pic>
        <p:nvPicPr>
          <p:cNvPr id="284" name="Google Shape;284;p27"/>
          <p:cNvPicPr preferRelativeResize="0"/>
          <p:nvPr/>
        </p:nvPicPr>
        <p:blipFill rotWithShape="1">
          <a:blip r:embed="rId6">
            <a:alphaModFix/>
          </a:blip>
          <a:srcRect b="0" l="0" r="0" t="0"/>
          <a:stretch/>
        </p:blipFill>
        <p:spPr>
          <a:xfrm>
            <a:off x="4521495" y="5016401"/>
            <a:ext cx="578546" cy="778044"/>
          </a:xfrm>
          <a:prstGeom prst="rect">
            <a:avLst/>
          </a:prstGeom>
          <a:noFill/>
          <a:ln>
            <a:noFill/>
          </a:ln>
        </p:spPr>
      </p:pic>
      <p:sp>
        <p:nvSpPr>
          <p:cNvPr id="285" name="Google Shape;285;p27"/>
          <p:cNvSpPr txBox="1"/>
          <p:nvPr/>
        </p:nvSpPr>
        <p:spPr>
          <a:xfrm>
            <a:off x="1814257" y="2383643"/>
            <a:ext cx="2361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Total Student</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Enrollment:</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accent2"/>
              </a:buClr>
              <a:buSzPts val="4800"/>
              <a:buFont typeface="Calibri"/>
              <a:buNone/>
            </a:pPr>
            <a:r>
              <a:rPr b="1" i="0" lang="en-US" sz="4800" u="none" cap="none" strike="noStrike">
                <a:solidFill>
                  <a:schemeClr val="accent4"/>
                </a:solidFill>
                <a:latin typeface="Calibri"/>
                <a:ea typeface="Calibri"/>
                <a:cs typeface="Calibri"/>
                <a:sym typeface="Calibri"/>
              </a:rPr>
              <a:t>41,529</a:t>
            </a:r>
            <a:endParaRPr b="1" i="0" sz="4800" u="none" cap="none" strike="noStrike">
              <a:solidFill>
                <a:schemeClr val="accent4"/>
              </a:solidFill>
              <a:latin typeface="Calibri"/>
              <a:ea typeface="Calibri"/>
              <a:cs typeface="Calibri"/>
              <a:sym typeface="Calibri"/>
            </a:endParaRPr>
          </a:p>
        </p:txBody>
      </p:sp>
      <p:pic>
        <p:nvPicPr>
          <p:cNvPr id="286" name="Google Shape;286;p27"/>
          <p:cNvPicPr preferRelativeResize="0"/>
          <p:nvPr/>
        </p:nvPicPr>
        <p:blipFill rotWithShape="1">
          <a:blip r:embed="rId7">
            <a:alphaModFix/>
          </a:blip>
          <a:srcRect b="0" l="0" r="0" t="0"/>
          <a:stretch/>
        </p:blipFill>
        <p:spPr>
          <a:xfrm>
            <a:off x="427100" y="1411282"/>
            <a:ext cx="5135400" cy="3423600"/>
          </a:xfrm>
          <a:prstGeom prst="rect">
            <a:avLst/>
          </a:prstGeom>
          <a:noFill/>
          <a:ln>
            <a:noFill/>
          </a:ln>
        </p:spPr>
      </p:pic>
      <p:sp>
        <p:nvSpPr>
          <p:cNvPr id="287" name="Google Shape;287;p27"/>
          <p:cNvSpPr txBox="1"/>
          <p:nvPr/>
        </p:nvSpPr>
        <p:spPr>
          <a:xfrm>
            <a:off x="658393"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1"/>
                </a:solidFill>
                <a:latin typeface="Calibri"/>
                <a:ea typeface="Calibri"/>
                <a:cs typeface="Calibri"/>
                <a:sym typeface="Calibri"/>
              </a:rPr>
              <a:t>45.9%</a:t>
            </a:r>
            <a:endParaRPr/>
          </a:p>
        </p:txBody>
      </p:sp>
      <p:sp>
        <p:nvSpPr>
          <p:cNvPr id="288" name="Google Shape;288;p27"/>
          <p:cNvSpPr txBox="1"/>
          <p:nvPr/>
        </p:nvSpPr>
        <p:spPr>
          <a:xfrm>
            <a:off x="1559711"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5"/>
                </a:solidFill>
                <a:latin typeface="Calibri"/>
                <a:ea typeface="Calibri"/>
                <a:cs typeface="Calibri"/>
                <a:sym typeface="Calibri"/>
              </a:rPr>
              <a:t>23.4%</a:t>
            </a:r>
            <a:endParaRPr b="1" i="0" sz="1800" u="none" cap="none" strike="noStrike">
              <a:solidFill>
                <a:schemeClr val="accent5"/>
              </a:solidFill>
              <a:latin typeface="Calibri"/>
              <a:ea typeface="Calibri"/>
              <a:cs typeface="Calibri"/>
              <a:sym typeface="Calibri"/>
            </a:endParaRPr>
          </a:p>
        </p:txBody>
      </p:sp>
      <p:sp>
        <p:nvSpPr>
          <p:cNvPr id="289" name="Google Shape;289;p27"/>
          <p:cNvSpPr txBox="1"/>
          <p:nvPr/>
        </p:nvSpPr>
        <p:spPr>
          <a:xfrm>
            <a:off x="2461029"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4"/>
                </a:solidFill>
                <a:latin typeface="Calibri"/>
                <a:ea typeface="Calibri"/>
                <a:cs typeface="Calibri"/>
                <a:sym typeface="Calibri"/>
              </a:rPr>
              <a:t>19.1%</a:t>
            </a:r>
            <a:endParaRPr b="1" i="0" sz="1800" u="none" cap="none" strike="noStrike">
              <a:solidFill>
                <a:schemeClr val="accent4"/>
              </a:solidFill>
              <a:latin typeface="Calibri"/>
              <a:ea typeface="Calibri"/>
              <a:cs typeface="Calibri"/>
              <a:sym typeface="Calibri"/>
            </a:endParaRPr>
          </a:p>
        </p:txBody>
      </p:sp>
      <p:sp>
        <p:nvSpPr>
          <p:cNvPr id="290" name="Google Shape;290;p27"/>
          <p:cNvSpPr txBox="1"/>
          <p:nvPr/>
        </p:nvSpPr>
        <p:spPr>
          <a:xfrm>
            <a:off x="3362347"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3"/>
                </a:solidFill>
                <a:latin typeface="Calibri"/>
                <a:ea typeface="Calibri"/>
                <a:cs typeface="Calibri"/>
                <a:sym typeface="Calibri"/>
              </a:rPr>
              <a:t>4.9%</a:t>
            </a:r>
            <a:endParaRPr b="1" i="0" sz="1800" u="none" cap="none" strike="noStrike">
              <a:solidFill>
                <a:schemeClr val="accent3"/>
              </a:solidFill>
              <a:latin typeface="Calibri"/>
              <a:ea typeface="Calibri"/>
              <a:cs typeface="Calibri"/>
              <a:sym typeface="Calibri"/>
            </a:endParaRPr>
          </a:p>
        </p:txBody>
      </p:sp>
      <p:sp>
        <p:nvSpPr>
          <p:cNvPr id="291" name="Google Shape;291;p27"/>
          <p:cNvSpPr txBox="1"/>
          <p:nvPr/>
        </p:nvSpPr>
        <p:spPr>
          <a:xfrm>
            <a:off x="4263665"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2"/>
                </a:solidFill>
                <a:latin typeface="Calibri"/>
                <a:ea typeface="Calibri"/>
                <a:cs typeface="Calibri"/>
                <a:sym typeface="Calibri"/>
              </a:rPr>
              <a:t>6.7%</a:t>
            </a:r>
            <a:endParaRPr b="1" i="0" sz="1800" u="none" cap="none" strike="noStrike">
              <a:solidFill>
                <a:schemeClr val="accent2"/>
              </a:solidFill>
              <a:latin typeface="Calibri"/>
              <a:ea typeface="Calibri"/>
              <a:cs typeface="Calibri"/>
              <a:sym typeface="Calibri"/>
            </a:endParaRPr>
          </a:p>
        </p:txBody>
      </p:sp>
      <p:sp>
        <p:nvSpPr>
          <p:cNvPr id="292" name="Google Shape;292;p27"/>
          <p:cNvSpPr txBox="1"/>
          <p:nvPr/>
        </p:nvSpPr>
        <p:spPr>
          <a:xfrm>
            <a:off x="10132593" y="1961318"/>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20,557 </a:t>
            </a:r>
            <a:r>
              <a:rPr b="0" i="0" lang="en-US" sz="1800" u="none" cap="none" strike="noStrike">
                <a:solidFill>
                  <a:schemeClr val="lt2"/>
                </a:solidFill>
                <a:latin typeface="Calibri"/>
                <a:ea typeface="Calibri"/>
                <a:cs typeface="Calibri"/>
                <a:sym typeface="Calibri"/>
              </a:rPr>
              <a:t>(49.5%)</a:t>
            </a:r>
            <a:endParaRPr/>
          </a:p>
        </p:txBody>
      </p:sp>
      <p:sp>
        <p:nvSpPr>
          <p:cNvPr id="293" name="Google Shape;293;p27"/>
          <p:cNvSpPr txBox="1"/>
          <p:nvPr/>
        </p:nvSpPr>
        <p:spPr>
          <a:xfrm>
            <a:off x="9690274" y="2686181"/>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8,686 </a:t>
            </a:r>
            <a:r>
              <a:rPr b="0" i="0" lang="en-US" sz="1800" u="none" cap="none" strike="noStrike">
                <a:solidFill>
                  <a:schemeClr val="lt2"/>
                </a:solidFill>
                <a:latin typeface="Calibri"/>
                <a:ea typeface="Calibri"/>
                <a:cs typeface="Calibri"/>
                <a:sym typeface="Calibri"/>
              </a:rPr>
              <a:t>(20.9%)</a:t>
            </a:r>
            <a:endParaRPr/>
          </a:p>
        </p:txBody>
      </p:sp>
      <p:sp>
        <p:nvSpPr>
          <p:cNvPr id="294" name="Google Shape;294;p27"/>
          <p:cNvSpPr txBox="1"/>
          <p:nvPr/>
        </p:nvSpPr>
        <p:spPr>
          <a:xfrm>
            <a:off x="9423833" y="3433263"/>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8,075 </a:t>
            </a:r>
            <a:r>
              <a:rPr b="0" i="0" lang="en-US" sz="1800" u="none" cap="none" strike="noStrike">
                <a:solidFill>
                  <a:schemeClr val="lt2"/>
                </a:solidFill>
                <a:latin typeface="Calibri"/>
                <a:ea typeface="Calibri"/>
                <a:cs typeface="Calibri"/>
                <a:sym typeface="Calibri"/>
              </a:rPr>
              <a:t>(19.4%)</a:t>
            </a:r>
            <a:endParaRPr/>
          </a:p>
        </p:txBody>
      </p:sp>
      <p:sp>
        <p:nvSpPr>
          <p:cNvPr id="295" name="Google Shape;295;p27"/>
          <p:cNvSpPr txBox="1"/>
          <p:nvPr/>
        </p:nvSpPr>
        <p:spPr>
          <a:xfrm>
            <a:off x="9603814" y="4170826"/>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4,877 </a:t>
            </a:r>
            <a:r>
              <a:rPr b="0" i="0" lang="en-US" sz="1800" u="none" cap="none" strike="noStrike">
                <a:solidFill>
                  <a:schemeClr val="lt2"/>
                </a:solidFill>
                <a:latin typeface="Calibri"/>
                <a:ea typeface="Calibri"/>
                <a:cs typeface="Calibri"/>
                <a:sym typeface="Calibri"/>
              </a:rPr>
              <a:t>(11.7%)</a:t>
            </a:r>
            <a:endParaRPr/>
          </a:p>
        </p:txBody>
      </p:sp>
      <p:sp>
        <p:nvSpPr>
          <p:cNvPr id="296" name="Google Shape;296;p27"/>
          <p:cNvSpPr txBox="1"/>
          <p:nvPr/>
        </p:nvSpPr>
        <p:spPr>
          <a:xfrm>
            <a:off x="9309493" y="4893606"/>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612 </a:t>
            </a:r>
            <a:r>
              <a:rPr b="0" i="0" lang="en-US" sz="1800" u="none" cap="none" strike="noStrike">
                <a:solidFill>
                  <a:schemeClr val="lt2"/>
                </a:solidFill>
                <a:latin typeface="Calibri"/>
                <a:ea typeface="Calibri"/>
                <a:cs typeface="Calibri"/>
                <a:sym typeface="Calibri"/>
              </a:rPr>
              <a:t>(1.5%)</a:t>
            </a:r>
            <a:endParaRPr/>
          </a:p>
        </p:txBody>
      </p:sp>
      <p:sp>
        <p:nvSpPr>
          <p:cNvPr id="297" name="Google Shape;297;p27"/>
          <p:cNvSpPr txBox="1"/>
          <p:nvPr/>
        </p:nvSpPr>
        <p:spPr>
          <a:xfrm>
            <a:off x="9616474" y="5618469"/>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95</a:t>
            </a:r>
            <a:endParaRPr b="0" i="0" sz="1800" u="none" cap="none" strike="noStrike">
              <a:solidFill>
                <a:schemeClr val="lt2"/>
              </a:solidFill>
              <a:latin typeface="Calibri"/>
              <a:ea typeface="Calibri"/>
              <a:cs typeface="Calibri"/>
              <a:sym typeface="Calibri"/>
            </a:endParaRPr>
          </a:p>
        </p:txBody>
      </p:sp>
      <p:sp>
        <p:nvSpPr>
          <p:cNvPr id="298" name="Google Shape;298;p27"/>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Our Students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Employees 2022">
  <p:cSld name="Our Employees 2022">
    <p:spTree>
      <p:nvGrpSpPr>
        <p:cNvPr id="299" name="Shape 299"/>
        <p:cNvGrpSpPr/>
        <p:nvPr/>
      </p:nvGrpSpPr>
      <p:grpSpPr>
        <a:xfrm>
          <a:off x="0" y="0"/>
          <a:ext cx="0" cy="0"/>
          <a:chOff x="0" y="0"/>
          <a:chExt cx="0" cy="0"/>
        </a:xfrm>
      </p:grpSpPr>
      <p:sp>
        <p:nvSpPr>
          <p:cNvPr id="300" name="Google Shape;300;p2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1" name="Google Shape;301;p28"/>
          <p:cNvSpPr txBox="1"/>
          <p:nvPr/>
        </p:nvSpPr>
        <p:spPr>
          <a:xfrm>
            <a:off x="929711" y="2015904"/>
            <a:ext cx="3582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Total number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contracted employees</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2" name="Google Shape;302;p28"/>
          <p:cNvSpPr txBox="1"/>
          <p:nvPr/>
        </p:nvSpPr>
        <p:spPr>
          <a:xfrm>
            <a:off x="7659604" y="2015904"/>
            <a:ext cx="3572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Total number of</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subs/non contracted</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03" name="Google Shape;303;p28"/>
          <p:cNvSpPr/>
          <p:nvPr/>
        </p:nvSpPr>
        <p:spPr>
          <a:xfrm>
            <a:off x="5146073" y="4370813"/>
            <a:ext cx="1899900" cy="1899900"/>
          </a:xfrm>
          <a:prstGeom prst="ellipse">
            <a:avLst/>
          </a:prstGeom>
          <a:solidFill>
            <a:schemeClr val="lt1"/>
          </a:solidFill>
          <a:ln cap="flat" cmpd="sng" w="63500">
            <a:solidFill>
              <a:schemeClr val="accent2"/>
            </a:solidFill>
            <a:prstDash val="solid"/>
            <a:miter lim="800000"/>
            <a:headEnd len="sm" w="sm" type="none"/>
            <a:tailEnd len="sm" w="sm" type="none"/>
          </a:ln>
          <a:effectLst>
            <a:outerShdw blurRad="203200" rotWithShape="0" algn="tr" dir="8100000" dist="165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28"/>
          <p:cNvSpPr/>
          <p:nvPr/>
        </p:nvSpPr>
        <p:spPr>
          <a:xfrm>
            <a:off x="8503401" y="4373947"/>
            <a:ext cx="1899900" cy="1899900"/>
          </a:xfrm>
          <a:prstGeom prst="ellipse">
            <a:avLst/>
          </a:prstGeom>
          <a:solidFill>
            <a:schemeClr val="lt1"/>
          </a:solidFill>
          <a:ln cap="flat" cmpd="sng" w="63500">
            <a:solidFill>
              <a:schemeClr val="accent3"/>
            </a:solidFill>
            <a:prstDash val="solid"/>
            <a:miter lim="800000"/>
            <a:headEnd len="sm" w="sm" type="none"/>
            <a:tailEnd len="sm" w="sm" type="none"/>
          </a:ln>
          <a:effectLst>
            <a:outerShdw blurRad="203200" rotWithShape="0" algn="tr" dir="8100000" dist="165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28"/>
          <p:cNvSpPr/>
          <p:nvPr/>
        </p:nvSpPr>
        <p:spPr>
          <a:xfrm>
            <a:off x="1788747" y="4373946"/>
            <a:ext cx="1899900" cy="1899900"/>
          </a:xfrm>
          <a:prstGeom prst="ellipse">
            <a:avLst/>
          </a:prstGeom>
          <a:solidFill>
            <a:schemeClr val="lt1"/>
          </a:solidFill>
          <a:ln cap="flat" cmpd="sng" w="63500">
            <a:solidFill>
              <a:schemeClr val="accent1"/>
            </a:solidFill>
            <a:prstDash val="solid"/>
            <a:miter lim="800000"/>
            <a:headEnd len="sm" w="sm" type="none"/>
            <a:tailEnd len="sm" w="sm" type="none"/>
          </a:ln>
          <a:effectLst>
            <a:outerShdw blurRad="203200" rotWithShape="0" algn="tr" dir="8100000" dist="165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28"/>
          <p:cNvSpPr txBox="1"/>
          <p:nvPr/>
        </p:nvSpPr>
        <p:spPr>
          <a:xfrm>
            <a:off x="1897286" y="4823644"/>
            <a:ext cx="168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Times New Roman"/>
                <a:ea typeface="Times New Roman"/>
                <a:cs typeface="Times New Roman"/>
                <a:sym typeface="Times New Roman"/>
              </a:rPr>
              <a:t>  </a:t>
            </a:r>
            <a:r>
              <a:rPr b="0" i="0" lang="en-US" sz="1800" u="none" cap="none" strike="noStrike">
                <a:solidFill>
                  <a:schemeClr val="accent6"/>
                </a:solidFill>
                <a:latin typeface="Calibri"/>
                <a:ea typeface="Calibri"/>
                <a:cs typeface="Calibri"/>
                <a:sym typeface="Calibri"/>
              </a:rPr>
              <a:t>Total number of </a:t>
            </a:r>
            <a:r>
              <a:rPr b="1" i="0" lang="en-US" sz="1800" u="none" cap="none" strike="noStrike">
                <a:solidFill>
                  <a:schemeClr val="accent6"/>
                </a:solidFill>
                <a:latin typeface="Calibri"/>
                <a:ea typeface="Calibri"/>
                <a:cs typeface="Calibri"/>
                <a:sym typeface="Calibri"/>
              </a:rPr>
              <a:t>certified</a:t>
            </a:r>
            <a:r>
              <a:rPr b="0" i="0" lang="en-US" sz="1800" u="none" cap="none" strike="noStrike">
                <a:solidFill>
                  <a:schemeClr val="accent6"/>
                </a:solidFill>
                <a:latin typeface="Calibri"/>
                <a:ea typeface="Calibri"/>
                <a:cs typeface="Calibri"/>
                <a:sym typeface="Calibri"/>
              </a:rPr>
              <a:t>:</a:t>
            </a:r>
            <a:endParaRPr b="0" i="0" sz="1400" u="none" cap="none" strike="noStrike">
              <a:solidFill>
                <a:schemeClr val="accent6"/>
              </a:solidFill>
              <a:latin typeface="Arial"/>
              <a:ea typeface="Arial"/>
              <a:cs typeface="Arial"/>
              <a:sym typeface="Arial"/>
            </a:endParaRPr>
          </a:p>
        </p:txBody>
      </p:sp>
      <p:sp>
        <p:nvSpPr>
          <p:cNvPr id="307" name="Google Shape;307;p28"/>
          <p:cNvSpPr txBox="1"/>
          <p:nvPr/>
        </p:nvSpPr>
        <p:spPr>
          <a:xfrm>
            <a:off x="5261865" y="4823239"/>
            <a:ext cx="168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Times New Roman"/>
                <a:ea typeface="Times New Roman"/>
                <a:cs typeface="Times New Roman"/>
                <a:sym typeface="Times New Roman"/>
              </a:rPr>
              <a:t> </a:t>
            </a:r>
            <a:r>
              <a:rPr b="0" i="0" lang="en-US" sz="1800" u="none" cap="none" strike="noStrike">
                <a:solidFill>
                  <a:schemeClr val="accent6"/>
                </a:solidFill>
                <a:latin typeface="Calibri"/>
                <a:ea typeface="Calibri"/>
                <a:cs typeface="Calibri"/>
                <a:sym typeface="Calibri"/>
              </a:rPr>
              <a:t>Total number of </a:t>
            </a:r>
            <a:r>
              <a:rPr b="1" i="0" lang="en-US" sz="1800" u="none" cap="none" strike="noStrike">
                <a:solidFill>
                  <a:schemeClr val="accent6"/>
                </a:solidFill>
                <a:latin typeface="Calibri"/>
                <a:ea typeface="Calibri"/>
                <a:cs typeface="Calibri"/>
                <a:sym typeface="Calibri"/>
              </a:rPr>
              <a:t>teachers</a:t>
            </a:r>
            <a:r>
              <a:rPr b="0" i="0" lang="en-US" sz="1800" u="none" cap="none" strike="noStrike">
                <a:solidFill>
                  <a:schemeClr val="accent6"/>
                </a:solidFill>
                <a:latin typeface="Calibri"/>
                <a:ea typeface="Calibri"/>
                <a:cs typeface="Calibri"/>
                <a:sym typeface="Calibri"/>
              </a:rPr>
              <a:t>:</a:t>
            </a:r>
            <a:endParaRPr b="0" i="0" sz="1400" u="none" cap="none" strike="noStrike">
              <a:solidFill>
                <a:schemeClr val="accent6"/>
              </a:solidFill>
              <a:latin typeface="Arial"/>
              <a:ea typeface="Arial"/>
              <a:cs typeface="Arial"/>
              <a:sym typeface="Arial"/>
            </a:endParaRPr>
          </a:p>
        </p:txBody>
      </p:sp>
      <p:sp>
        <p:nvSpPr>
          <p:cNvPr id="308" name="Google Shape;308;p28"/>
          <p:cNvSpPr txBox="1"/>
          <p:nvPr/>
        </p:nvSpPr>
        <p:spPr>
          <a:xfrm>
            <a:off x="8624640" y="4819242"/>
            <a:ext cx="168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Total number</a:t>
            </a:r>
            <a:endParaRPr b="0" i="0" sz="1400" u="none" cap="none" strike="noStrike">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of </a:t>
            </a:r>
            <a:r>
              <a:rPr b="1" i="0" lang="en-US" sz="1800" u="none" cap="none" strike="noStrike">
                <a:solidFill>
                  <a:schemeClr val="accent6"/>
                </a:solidFill>
                <a:latin typeface="Calibri"/>
                <a:ea typeface="Calibri"/>
                <a:cs typeface="Calibri"/>
                <a:sym typeface="Calibri"/>
              </a:rPr>
              <a:t>classified</a:t>
            </a:r>
            <a:r>
              <a:rPr b="0" i="0" lang="en-US" sz="1800" u="none" cap="none" strike="noStrike">
                <a:solidFill>
                  <a:schemeClr val="accent6"/>
                </a:solidFill>
                <a:latin typeface="Calibri"/>
                <a:ea typeface="Calibri"/>
                <a:cs typeface="Calibri"/>
                <a:sym typeface="Calibri"/>
              </a:rPr>
              <a:t>:</a:t>
            </a:r>
            <a:endParaRPr b="0" i="0" sz="1400" u="none" cap="none" strike="noStrike">
              <a:solidFill>
                <a:schemeClr val="accent6"/>
              </a:solidFill>
              <a:latin typeface="Arial"/>
              <a:ea typeface="Arial"/>
              <a:cs typeface="Arial"/>
              <a:sym typeface="Arial"/>
            </a:endParaRPr>
          </a:p>
        </p:txBody>
      </p:sp>
      <p:pic>
        <p:nvPicPr>
          <p:cNvPr id="309" name="Google Shape;309;p28"/>
          <p:cNvPicPr preferRelativeResize="0"/>
          <p:nvPr/>
        </p:nvPicPr>
        <p:blipFill rotWithShape="1">
          <a:blip r:embed="rId2">
            <a:alphaModFix/>
          </a:blip>
          <a:srcRect b="0" l="0" r="0" t="0"/>
          <a:stretch/>
        </p:blipFill>
        <p:spPr>
          <a:xfrm>
            <a:off x="3528250" y="808828"/>
            <a:ext cx="5135400" cy="3423600"/>
          </a:xfrm>
          <a:prstGeom prst="rect">
            <a:avLst/>
          </a:prstGeom>
          <a:noFill/>
          <a:ln>
            <a:noFill/>
          </a:ln>
        </p:spPr>
      </p:pic>
      <p:sp>
        <p:nvSpPr>
          <p:cNvPr id="310" name="Google Shape;310;p28"/>
          <p:cNvSpPr txBox="1"/>
          <p:nvPr/>
        </p:nvSpPr>
        <p:spPr>
          <a:xfrm>
            <a:off x="4975599" y="1800483"/>
            <a:ext cx="2225400" cy="153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400" u="none" cap="none" strike="noStrike">
                <a:solidFill>
                  <a:schemeClr val="dk1"/>
                </a:solidFill>
                <a:latin typeface="Calibri"/>
                <a:ea typeface="Calibri"/>
                <a:cs typeface="Calibri"/>
                <a:sym typeface="Calibri"/>
              </a:rPr>
              <a:t>Total number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2400" u="none" cap="none" strike="noStrike">
                <a:solidFill>
                  <a:schemeClr val="dk1"/>
                </a:solidFill>
                <a:latin typeface="Calibri"/>
                <a:ea typeface="Calibri"/>
                <a:cs typeface="Calibri"/>
                <a:sym typeface="Calibri"/>
              </a:rPr>
              <a:t>of employees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4000" u="none" cap="none" strike="noStrike">
                <a:solidFill>
                  <a:schemeClr val="accent6"/>
                </a:solidFill>
                <a:latin typeface="Calibri"/>
                <a:ea typeface="Calibri"/>
                <a:cs typeface="Calibri"/>
                <a:sym typeface="Calibri"/>
              </a:rPr>
              <a:t> 9,357</a:t>
            </a:r>
            <a:endParaRPr b="1" i="0" sz="4000" u="none" cap="none" strike="noStrike">
              <a:solidFill>
                <a:schemeClr val="accent6"/>
              </a:solidFill>
              <a:latin typeface="Calibri"/>
              <a:ea typeface="Calibri"/>
              <a:cs typeface="Calibri"/>
              <a:sym typeface="Calibri"/>
            </a:endParaRPr>
          </a:p>
        </p:txBody>
      </p:sp>
      <p:sp>
        <p:nvSpPr>
          <p:cNvPr id="311" name="Google Shape;311;p28"/>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Our Employees</a:t>
            </a:r>
            <a:endParaRPr/>
          </a:p>
        </p:txBody>
      </p:sp>
      <p:sp>
        <p:nvSpPr>
          <p:cNvPr id="312" name="Google Shape;312;p28"/>
          <p:cNvSpPr txBox="1"/>
          <p:nvPr/>
        </p:nvSpPr>
        <p:spPr>
          <a:xfrm>
            <a:off x="1645066" y="2567851"/>
            <a:ext cx="2225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4000" u="none" cap="none" strike="noStrike">
                <a:solidFill>
                  <a:schemeClr val="accent4"/>
                </a:solidFill>
                <a:latin typeface="Calibri"/>
                <a:ea typeface="Calibri"/>
                <a:cs typeface="Calibri"/>
                <a:sym typeface="Calibri"/>
              </a:rPr>
              <a:t>6,915</a:t>
            </a:r>
            <a:endParaRPr b="1" i="0" sz="4000" u="none" cap="none" strike="noStrike">
              <a:solidFill>
                <a:schemeClr val="accent4"/>
              </a:solidFill>
              <a:latin typeface="Calibri"/>
              <a:ea typeface="Calibri"/>
              <a:cs typeface="Calibri"/>
              <a:sym typeface="Calibri"/>
            </a:endParaRPr>
          </a:p>
        </p:txBody>
      </p:sp>
      <p:sp>
        <p:nvSpPr>
          <p:cNvPr id="313" name="Google Shape;313;p28"/>
          <p:cNvSpPr txBox="1"/>
          <p:nvPr/>
        </p:nvSpPr>
        <p:spPr>
          <a:xfrm>
            <a:off x="8353282" y="2567851"/>
            <a:ext cx="2225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4000" u="none" cap="none" strike="noStrike">
                <a:solidFill>
                  <a:schemeClr val="accent5"/>
                </a:solidFill>
                <a:latin typeface="Calibri"/>
                <a:ea typeface="Calibri"/>
                <a:cs typeface="Calibri"/>
                <a:sym typeface="Calibri"/>
              </a:rPr>
              <a:t>2,442</a:t>
            </a:r>
            <a:endParaRPr b="1" i="0" sz="4000" u="none" cap="none" strike="noStrike">
              <a:solidFill>
                <a:schemeClr val="accent5"/>
              </a:solidFill>
              <a:latin typeface="Calibri"/>
              <a:ea typeface="Calibri"/>
              <a:cs typeface="Calibri"/>
              <a:sym typeface="Calibri"/>
            </a:endParaRPr>
          </a:p>
        </p:txBody>
      </p:sp>
      <p:sp>
        <p:nvSpPr>
          <p:cNvPr id="314" name="Google Shape;314;p28"/>
          <p:cNvSpPr txBox="1"/>
          <p:nvPr/>
        </p:nvSpPr>
        <p:spPr>
          <a:xfrm>
            <a:off x="1788744" y="5356941"/>
            <a:ext cx="18999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accent1"/>
                </a:solidFill>
                <a:latin typeface="Calibri"/>
                <a:ea typeface="Calibri"/>
                <a:cs typeface="Calibri"/>
                <a:sym typeface="Calibri"/>
              </a:rPr>
              <a:t>3,850</a:t>
            </a:r>
            <a:endParaRPr b="1" i="0" sz="2800" u="none" cap="none" strike="noStrike">
              <a:solidFill>
                <a:schemeClr val="accent1"/>
              </a:solidFill>
              <a:latin typeface="Calibri"/>
              <a:ea typeface="Calibri"/>
              <a:cs typeface="Calibri"/>
              <a:sym typeface="Calibri"/>
            </a:endParaRPr>
          </a:p>
        </p:txBody>
      </p:sp>
      <p:sp>
        <p:nvSpPr>
          <p:cNvPr id="315" name="Google Shape;315;p28"/>
          <p:cNvSpPr txBox="1"/>
          <p:nvPr/>
        </p:nvSpPr>
        <p:spPr>
          <a:xfrm>
            <a:off x="8516098" y="5356941"/>
            <a:ext cx="1887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accent3"/>
                </a:solidFill>
                <a:latin typeface="Calibri"/>
                <a:ea typeface="Calibri"/>
                <a:cs typeface="Calibri"/>
                <a:sym typeface="Calibri"/>
              </a:rPr>
              <a:t>3,065</a:t>
            </a:r>
            <a:endParaRPr b="1" i="0" sz="2800" u="none" cap="none" strike="noStrike">
              <a:solidFill>
                <a:schemeClr val="accent3"/>
              </a:solidFill>
              <a:latin typeface="Calibri"/>
              <a:ea typeface="Calibri"/>
              <a:cs typeface="Calibri"/>
              <a:sym typeface="Calibri"/>
            </a:endParaRPr>
          </a:p>
        </p:txBody>
      </p:sp>
      <p:sp>
        <p:nvSpPr>
          <p:cNvPr id="316" name="Google Shape;316;p28"/>
          <p:cNvSpPr txBox="1"/>
          <p:nvPr/>
        </p:nvSpPr>
        <p:spPr>
          <a:xfrm>
            <a:off x="5162668" y="5356941"/>
            <a:ext cx="1868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accent2"/>
                </a:solidFill>
                <a:latin typeface="Calibri"/>
                <a:ea typeface="Calibri"/>
                <a:cs typeface="Calibri"/>
                <a:sym typeface="Calibri"/>
              </a:rPr>
              <a:t>3,059</a:t>
            </a:r>
            <a:endParaRPr b="1" i="0" sz="2800" u="none" cap="none" strike="noStrike">
              <a:solidFill>
                <a:schemeClr val="accent2"/>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chools 2022">
  <p:cSld name="Our Schools 2022">
    <p:spTree>
      <p:nvGrpSpPr>
        <p:cNvPr id="317" name="Shape 317"/>
        <p:cNvGrpSpPr/>
        <p:nvPr/>
      </p:nvGrpSpPr>
      <p:grpSpPr>
        <a:xfrm>
          <a:off x="0" y="0"/>
          <a:ext cx="0" cy="0"/>
          <a:chOff x="0" y="0"/>
          <a:chExt cx="0" cy="0"/>
        </a:xfrm>
      </p:grpSpPr>
      <p:sp>
        <p:nvSpPr>
          <p:cNvPr id="318" name="Google Shape;318;p2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9" name="Google Shape;319;p29"/>
          <p:cNvSpPr/>
          <p:nvPr/>
        </p:nvSpPr>
        <p:spPr>
          <a:xfrm>
            <a:off x="4490719" y="1553368"/>
            <a:ext cx="7073265"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Calibri"/>
              <a:ea typeface="Calibri"/>
              <a:cs typeface="Calibri"/>
              <a:sym typeface="Calibri"/>
            </a:endParaRPr>
          </a:p>
        </p:txBody>
      </p:sp>
      <p:sp>
        <p:nvSpPr>
          <p:cNvPr id="320" name="Google Shape;320;p29"/>
          <p:cNvSpPr/>
          <p:nvPr/>
        </p:nvSpPr>
        <p:spPr>
          <a:xfrm>
            <a:off x="3111499" y="2281538"/>
            <a:ext cx="8483441"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9"/>
          <p:cNvSpPr/>
          <p:nvPr/>
        </p:nvSpPr>
        <p:spPr>
          <a:xfrm>
            <a:off x="2691765" y="3009707"/>
            <a:ext cx="8908733"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29"/>
          <p:cNvSpPr/>
          <p:nvPr/>
        </p:nvSpPr>
        <p:spPr>
          <a:xfrm>
            <a:off x="2691765" y="3715350"/>
            <a:ext cx="8908733"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29"/>
          <p:cNvSpPr/>
          <p:nvPr/>
        </p:nvSpPr>
        <p:spPr>
          <a:xfrm>
            <a:off x="3543299" y="4443520"/>
            <a:ext cx="8058150"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29"/>
          <p:cNvSpPr/>
          <p:nvPr/>
        </p:nvSpPr>
        <p:spPr>
          <a:xfrm>
            <a:off x="3543299" y="5171689"/>
            <a:ext cx="8058150"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p29"/>
          <p:cNvSpPr txBox="1"/>
          <p:nvPr/>
        </p:nvSpPr>
        <p:spPr>
          <a:xfrm>
            <a:off x="5993183" y="3792567"/>
            <a:ext cx="3116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Elementary Schools</a:t>
            </a:r>
            <a:endParaRPr b="0" i="0" sz="1400" u="none" cap="none" strike="noStrike">
              <a:solidFill>
                <a:srgbClr val="000000"/>
              </a:solidFill>
              <a:latin typeface="Arial"/>
              <a:ea typeface="Arial"/>
              <a:cs typeface="Arial"/>
              <a:sym typeface="Arial"/>
            </a:endParaRPr>
          </a:p>
        </p:txBody>
      </p:sp>
      <p:sp>
        <p:nvSpPr>
          <p:cNvPr id="326" name="Google Shape;326;p29"/>
          <p:cNvSpPr txBox="1"/>
          <p:nvPr/>
        </p:nvSpPr>
        <p:spPr>
          <a:xfrm>
            <a:off x="6001650" y="4528567"/>
            <a:ext cx="2429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Middle Schools</a:t>
            </a:r>
            <a:endParaRPr b="0" i="0" sz="1400" u="none" cap="none" strike="noStrike">
              <a:solidFill>
                <a:srgbClr val="000000"/>
              </a:solidFill>
              <a:latin typeface="Arial"/>
              <a:ea typeface="Arial"/>
              <a:cs typeface="Arial"/>
              <a:sym typeface="Arial"/>
            </a:endParaRPr>
          </a:p>
        </p:txBody>
      </p:sp>
      <p:sp>
        <p:nvSpPr>
          <p:cNvPr id="327" name="Google Shape;327;p29"/>
          <p:cNvSpPr txBox="1"/>
          <p:nvPr/>
        </p:nvSpPr>
        <p:spPr>
          <a:xfrm>
            <a:off x="6001650" y="5260346"/>
            <a:ext cx="3775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2000" u="none" cap="none" strike="noStrike">
                <a:solidFill>
                  <a:schemeClr val="lt1"/>
                </a:solidFill>
                <a:latin typeface="Calibri"/>
                <a:ea typeface="Calibri"/>
                <a:cs typeface="Calibri"/>
                <a:sym typeface="Calibri"/>
              </a:rPr>
              <a:t>High Schools</a:t>
            </a:r>
            <a:endParaRPr b="0" i="0" sz="1400" u="none" cap="none" strike="noStrike">
              <a:solidFill>
                <a:srgbClr val="000000"/>
              </a:solidFill>
              <a:latin typeface="Arial"/>
              <a:ea typeface="Arial"/>
              <a:cs typeface="Arial"/>
              <a:sym typeface="Arial"/>
            </a:endParaRPr>
          </a:p>
        </p:txBody>
      </p:sp>
      <p:sp>
        <p:nvSpPr>
          <p:cNvPr id="328" name="Google Shape;328;p29"/>
          <p:cNvSpPr txBox="1"/>
          <p:nvPr/>
        </p:nvSpPr>
        <p:spPr>
          <a:xfrm>
            <a:off x="6001650" y="1631222"/>
            <a:ext cx="5642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Total Number of Schools and Special Programs</a:t>
            </a:r>
            <a:endParaRPr b="0" i="0" sz="1400" u="none" cap="none" strike="noStrike">
              <a:solidFill>
                <a:srgbClr val="000000"/>
              </a:solidFill>
              <a:latin typeface="Arial"/>
              <a:ea typeface="Arial"/>
              <a:cs typeface="Arial"/>
              <a:sym typeface="Arial"/>
            </a:endParaRPr>
          </a:p>
        </p:txBody>
      </p:sp>
      <p:sp>
        <p:nvSpPr>
          <p:cNvPr id="329" name="Google Shape;329;p29"/>
          <p:cNvSpPr txBox="1"/>
          <p:nvPr/>
        </p:nvSpPr>
        <p:spPr>
          <a:xfrm>
            <a:off x="6001650" y="2356450"/>
            <a:ext cx="3926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Career and Technical Centers</a:t>
            </a:r>
            <a:endParaRPr b="0" i="0" sz="1400" u="none" cap="none" strike="noStrike">
              <a:solidFill>
                <a:srgbClr val="000000"/>
              </a:solidFill>
              <a:latin typeface="Arial"/>
              <a:ea typeface="Arial"/>
              <a:cs typeface="Arial"/>
              <a:sym typeface="Arial"/>
            </a:endParaRPr>
          </a:p>
        </p:txBody>
      </p:sp>
      <p:sp>
        <p:nvSpPr>
          <p:cNvPr id="330" name="Google Shape;330;p29"/>
          <p:cNvSpPr txBox="1"/>
          <p:nvPr/>
        </p:nvSpPr>
        <p:spPr>
          <a:xfrm>
            <a:off x="5993183" y="3090553"/>
            <a:ext cx="2971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Program Schools</a:t>
            </a:r>
            <a:endParaRPr b="0" i="0" sz="1400" u="none" cap="none" strike="noStrike">
              <a:solidFill>
                <a:srgbClr val="000000"/>
              </a:solidFill>
              <a:latin typeface="Arial"/>
              <a:ea typeface="Arial"/>
              <a:cs typeface="Arial"/>
              <a:sym typeface="Arial"/>
            </a:endParaRPr>
          </a:p>
        </p:txBody>
      </p:sp>
      <p:sp>
        <p:nvSpPr>
          <p:cNvPr id="331" name="Google Shape;331;p29"/>
          <p:cNvSpPr/>
          <p:nvPr/>
        </p:nvSpPr>
        <p:spPr>
          <a:xfrm>
            <a:off x="1003300" y="2311400"/>
            <a:ext cx="4191000" cy="3556000"/>
          </a:xfrm>
          <a:custGeom>
            <a:rect b="b" l="l" r="r" t="t"/>
            <a:pathLst>
              <a:path extrusionOk="0" h="3556000" w="4191000">
                <a:moveTo>
                  <a:pt x="0" y="3517900"/>
                </a:moveTo>
                <a:lnTo>
                  <a:pt x="0" y="1562100"/>
                </a:lnTo>
                <a:lnTo>
                  <a:pt x="1409700" y="1549400"/>
                </a:lnTo>
                <a:lnTo>
                  <a:pt x="1409700" y="1143000"/>
                </a:lnTo>
                <a:lnTo>
                  <a:pt x="1308100" y="1181100"/>
                </a:lnTo>
                <a:lnTo>
                  <a:pt x="1092200" y="977900"/>
                </a:lnTo>
                <a:lnTo>
                  <a:pt x="2108200" y="0"/>
                </a:lnTo>
                <a:lnTo>
                  <a:pt x="3111500" y="965200"/>
                </a:lnTo>
                <a:lnTo>
                  <a:pt x="2819400" y="1193800"/>
                </a:lnTo>
                <a:lnTo>
                  <a:pt x="2794000" y="1587500"/>
                </a:lnTo>
                <a:lnTo>
                  <a:pt x="4191000" y="1587500"/>
                </a:lnTo>
                <a:cubicBezTo>
                  <a:pt x="4186767" y="2235200"/>
                  <a:pt x="4182533" y="2882900"/>
                  <a:pt x="4178300" y="3530600"/>
                </a:cubicBezTo>
                <a:lnTo>
                  <a:pt x="2565400" y="3556000"/>
                </a:lnTo>
                <a:lnTo>
                  <a:pt x="2565400" y="2844800"/>
                </a:lnTo>
                <a:lnTo>
                  <a:pt x="2463800" y="2667000"/>
                </a:lnTo>
                <a:lnTo>
                  <a:pt x="2311400" y="2565400"/>
                </a:lnTo>
                <a:lnTo>
                  <a:pt x="2019300" y="2527300"/>
                </a:lnTo>
                <a:lnTo>
                  <a:pt x="1714500" y="2679700"/>
                </a:lnTo>
                <a:lnTo>
                  <a:pt x="1651000" y="2984500"/>
                </a:lnTo>
                <a:lnTo>
                  <a:pt x="1638300" y="3517900"/>
                </a:lnTo>
                <a:lnTo>
                  <a:pt x="12700" y="3479800"/>
                </a:lnTo>
                <a:lnTo>
                  <a:pt x="0" y="35179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choolhouse outline" id="332" name="Google Shape;332;p29"/>
          <p:cNvPicPr preferRelativeResize="0"/>
          <p:nvPr/>
        </p:nvPicPr>
        <p:blipFill rotWithShape="1">
          <a:blip r:embed="rId2">
            <a:alphaModFix/>
          </a:blip>
          <a:srcRect b="0" l="0" r="0" t="0"/>
          <a:stretch/>
        </p:blipFill>
        <p:spPr>
          <a:xfrm>
            <a:off x="325227" y="1283502"/>
            <a:ext cx="5549098" cy="5549098"/>
          </a:xfrm>
          <a:prstGeom prst="rect">
            <a:avLst/>
          </a:prstGeom>
          <a:noFill/>
          <a:ln>
            <a:noFill/>
          </a:ln>
        </p:spPr>
      </p:pic>
      <p:grpSp>
        <p:nvGrpSpPr>
          <p:cNvPr id="333" name="Google Shape;333;p29"/>
          <p:cNvGrpSpPr/>
          <p:nvPr/>
        </p:nvGrpSpPr>
        <p:grpSpPr>
          <a:xfrm>
            <a:off x="3847722" y="1324677"/>
            <a:ext cx="1476343" cy="1806474"/>
            <a:chOff x="3847722" y="1324677"/>
            <a:chExt cx="1476343" cy="1806474"/>
          </a:xfrm>
        </p:grpSpPr>
        <p:sp>
          <p:nvSpPr>
            <p:cNvPr id="334" name="Google Shape;334;p29"/>
            <p:cNvSpPr/>
            <p:nvPr/>
          </p:nvSpPr>
          <p:spPr>
            <a:xfrm>
              <a:off x="4152900" y="1541836"/>
              <a:ext cx="715303" cy="805192"/>
            </a:xfrm>
            <a:custGeom>
              <a:rect b="b" l="l" r="r" t="t"/>
              <a:pathLst>
                <a:path extrusionOk="0" h="666826" w="599835">
                  <a:moveTo>
                    <a:pt x="599702" y="334954"/>
                  </a:moveTo>
                  <a:cubicBezTo>
                    <a:pt x="587242" y="344467"/>
                    <a:pt x="577327" y="352908"/>
                    <a:pt x="566474" y="360009"/>
                  </a:cubicBezTo>
                  <a:cubicBezTo>
                    <a:pt x="508728" y="397524"/>
                    <a:pt x="462773" y="447499"/>
                    <a:pt x="417889" y="498680"/>
                  </a:cubicBezTo>
                  <a:cubicBezTo>
                    <a:pt x="380910" y="540750"/>
                    <a:pt x="347950" y="585634"/>
                    <a:pt x="322226" y="635743"/>
                  </a:cubicBezTo>
                  <a:cubicBezTo>
                    <a:pt x="316331" y="647131"/>
                    <a:pt x="306550" y="656510"/>
                    <a:pt x="298511" y="666827"/>
                  </a:cubicBezTo>
                  <a:cubicBezTo>
                    <a:pt x="292214" y="656912"/>
                    <a:pt x="285515" y="647265"/>
                    <a:pt x="279754" y="637083"/>
                  </a:cubicBezTo>
                  <a:cubicBezTo>
                    <a:pt x="228305" y="544501"/>
                    <a:pt x="159170" y="466524"/>
                    <a:pt x="81193" y="396050"/>
                  </a:cubicBezTo>
                  <a:cubicBezTo>
                    <a:pt x="59890" y="376890"/>
                    <a:pt x="35773" y="360947"/>
                    <a:pt x="12862" y="343529"/>
                  </a:cubicBezTo>
                  <a:cubicBezTo>
                    <a:pt x="9915" y="341251"/>
                    <a:pt x="6297" y="339643"/>
                    <a:pt x="0" y="336026"/>
                  </a:cubicBezTo>
                  <a:cubicBezTo>
                    <a:pt x="127684" y="245722"/>
                    <a:pt x="227501" y="136795"/>
                    <a:pt x="299315" y="0"/>
                  </a:cubicBezTo>
                  <a:cubicBezTo>
                    <a:pt x="373407" y="135321"/>
                    <a:pt x="470811" y="247732"/>
                    <a:pt x="599836" y="33495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29"/>
            <p:cNvSpPr/>
            <p:nvPr/>
          </p:nvSpPr>
          <p:spPr>
            <a:xfrm>
              <a:off x="4731198" y="2435715"/>
              <a:ext cx="444968" cy="487591"/>
            </a:xfrm>
            <a:custGeom>
              <a:rect b="b" l="l" r="r" t="t"/>
              <a:pathLst>
                <a:path extrusionOk="0" h="369387" w="337097">
                  <a:moveTo>
                    <a:pt x="165601" y="369387"/>
                  </a:moveTo>
                  <a:cubicBezTo>
                    <a:pt x="118842" y="300789"/>
                    <a:pt x="71412" y="236076"/>
                    <a:pt x="0" y="188244"/>
                  </a:cubicBezTo>
                  <a:cubicBezTo>
                    <a:pt x="65651" y="133580"/>
                    <a:pt x="123263" y="73958"/>
                    <a:pt x="166137" y="0"/>
                  </a:cubicBezTo>
                  <a:cubicBezTo>
                    <a:pt x="213567" y="71278"/>
                    <a:pt x="265552" y="136259"/>
                    <a:pt x="337098" y="187842"/>
                  </a:cubicBezTo>
                  <a:cubicBezTo>
                    <a:pt x="262202" y="232190"/>
                    <a:pt x="218658" y="301995"/>
                    <a:pt x="165735" y="36938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9"/>
            <p:cNvSpPr/>
            <p:nvPr/>
          </p:nvSpPr>
          <p:spPr>
            <a:xfrm>
              <a:off x="3994615" y="2435715"/>
              <a:ext cx="226552" cy="242961"/>
            </a:xfrm>
            <a:custGeom>
              <a:rect b="b" l="l" r="r" t="t"/>
              <a:pathLst>
                <a:path extrusionOk="0" h="140237" w="130766">
                  <a:moveTo>
                    <a:pt x="134" y="72350"/>
                  </a:moveTo>
                  <a:cubicBezTo>
                    <a:pt x="20633" y="49439"/>
                    <a:pt x="42472" y="24921"/>
                    <a:pt x="64713" y="0"/>
                  </a:cubicBezTo>
                  <a:cubicBezTo>
                    <a:pt x="86954" y="24519"/>
                    <a:pt x="109463" y="49305"/>
                    <a:pt x="130766" y="72618"/>
                  </a:cubicBezTo>
                  <a:cubicBezTo>
                    <a:pt x="111607" y="93519"/>
                    <a:pt x="92581" y="113750"/>
                    <a:pt x="73958" y="134652"/>
                  </a:cubicBezTo>
                  <a:cubicBezTo>
                    <a:pt x="65919" y="143762"/>
                    <a:pt x="60828" y="140681"/>
                    <a:pt x="54129" y="132910"/>
                  </a:cubicBezTo>
                  <a:cubicBezTo>
                    <a:pt x="36845" y="112947"/>
                    <a:pt x="19025" y="93519"/>
                    <a:pt x="0" y="723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29"/>
            <p:cNvSpPr/>
            <p:nvPr/>
          </p:nvSpPr>
          <p:spPr>
            <a:xfrm>
              <a:off x="3993092" y="1324677"/>
              <a:ext cx="1031926" cy="1241071"/>
            </a:xfrm>
            <a:custGeom>
              <a:rect b="b" l="l" r="r" t="t"/>
              <a:pathLst>
                <a:path extrusionOk="0" h="1241071" w="1031926">
                  <a:moveTo>
                    <a:pt x="515963" y="0"/>
                  </a:moveTo>
                  <a:cubicBezTo>
                    <a:pt x="527218" y="35907"/>
                    <a:pt x="537668" y="67125"/>
                    <a:pt x="546779" y="98744"/>
                  </a:cubicBezTo>
                  <a:cubicBezTo>
                    <a:pt x="570494" y="181009"/>
                    <a:pt x="611760" y="254297"/>
                    <a:pt x="657716" y="325843"/>
                  </a:cubicBezTo>
                  <a:cubicBezTo>
                    <a:pt x="703136" y="396720"/>
                    <a:pt x="761150" y="455538"/>
                    <a:pt x="825461" y="508326"/>
                  </a:cubicBezTo>
                  <a:cubicBezTo>
                    <a:pt x="882001" y="554684"/>
                    <a:pt x="947652" y="585366"/>
                    <a:pt x="1014375" y="613770"/>
                  </a:cubicBezTo>
                  <a:cubicBezTo>
                    <a:pt x="1019198" y="615780"/>
                    <a:pt x="1024022" y="617789"/>
                    <a:pt x="1031927" y="621139"/>
                  </a:cubicBezTo>
                  <a:cubicBezTo>
                    <a:pt x="1011025" y="630652"/>
                    <a:pt x="994144" y="639494"/>
                    <a:pt x="976324" y="646193"/>
                  </a:cubicBezTo>
                  <a:cubicBezTo>
                    <a:pt x="907994" y="671784"/>
                    <a:pt x="849444" y="712782"/>
                    <a:pt x="795047" y="760480"/>
                  </a:cubicBezTo>
                  <a:cubicBezTo>
                    <a:pt x="665085" y="874230"/>
                    <a:pt x="581346" y="1016519"/>
                    <a:pt x="535659" y="1182254"/>
                  </a:cubicBezTo>
                  <a:cubicBezTo>
                    <a:pt x="530165" y="1202217"/>
                    <a:pt x="522126" y="1221645"/>
                    <a:pt x="511274" y="1241072"/>
                  </a:cubicBezTo>
                  <a:cubicBezTo>
                    <a:pt x="508996" y="1231827"/>
                    <a:pt x="506987" y="1222448"/>
                    <a:pt x="504307" y="1213204"/>
                  </a:cubicBezTo>
                  <a:cubicBezTo>
                    <a:pt x="472821" y="1103741"/>
                    <a:pt x="431421" y="998565"/>
                    <a:pt x="365234" y="904912"/>
                  </a:cubicBezTo>
                  <a:cubicBezTo>
                    <a:pt x="313517" y="831758"/>
                    <a:pt x="252689" y="766509"/>
                    <a:pt x="178865" y="715596"/>
                  </a:cubicBezTo>
                  <a:cubicBezTo>
                    <a:pt x="140547" y="689202"/>
                    <a:pt x="97271" y="669640"/>
                    <a:pt x="56004" y="647667"/>
                  </a:cubicBezTo>
                  <a:cubicBezTo>
                    <a:pt x="38721" y="638556"/>
                    <a:pt x="20365" y="631321"/>
                    <a:pt x="0" y="622077"/>
                  </a:cubicBezTo>
                  <a:cubicBezTo>
                    <a:pt x="5359" y="618191"/>
                    <a:pt x="7637" y="615780"/>
                    <a:pt x="10451" y="614708"/>
                  </a:cubicBezTo>
                  <a:cubicBezTo>
                    <a:pt x="75298" y="588983"/>
                    <a:pt x="138269" y="559239"/>
                    <a:pt x="193603" y="516097"/>
                  </a:cubicBezTo>
                  <a:cubicBezTo>
                    <a:pt x="246928" y="474563"/>
                    <a:pt x="296233" y="428875"/>
                    <a:pt x="336562" y="373809"/>
                  </a:cubicBezTo>
                  <a:cubicBezTo>
                    <a:pt x="372603" y="324637"/>
                    <a:pt x="407170" y="274796"/>
                    <a:pt x="433833" y="219864"/>
                  </a:cubicBezTo>
                  <a:cubicBezTo>
                    <a:pt x="441336" y="204456"/>
                    <a:pt x="449910" y="189450"/>
                    <a:pt x="455404" y="173372"/>
                  </a:cubicBezTo>
                  <a:cubicBezTo>
                    <a:pt x="474027" y="119110"/>
                    <a:pt x="491579" y="64445"/>
                    <a:pt x="509532" y="9915"/>
                  </a:cubicBezTo>
                  <a:cubicBezTo>
                    <a:pt x="510202" y="7905"/>
                    <a:pt x="511810" y="6297"/>
                    <a:pt x="516097" y="134"/>
                  </a:cubicBezTo>
                  <a:close/>
                  <a:moveTo>
                    <a:pt x="814608" y="620737"/>
                  </a:moveTo>
                  <a:cubicBezTo>
                    <a:pt x="685584" y="533515"/>
                    <a:pt x="588313" y="421104"/>
                    <a:pt x="514088" y="285783"/>
                  </a:cubicBezTo>
                  <a:cubicBezTo>
                    <a:pt x="442273" y="422578"/>
                    <a:pt x="342457" y="531639"/>
                    <a:pt x="214773" y="621809"/>
                  </a:cubicBezTo>
                  <a:cubicBezTo>
                    <a:pt x="221070" y="625426"/>
                    <a:pt x="224553" y="627034"/>
                    <a:pt x="227635" y="629312"/>
                  </a:cubicBezTo>
                  <a:cubicBezTo>
                    <a:pt x="250546" y="646595"/>
                    <a:pt x="274796" y="662539"/>
                    <a:pt x="295965" y="681833"/>
                  </a:cubicBezTo>
                  <a:cubicBezTo>
                    <a:pt x="373943" y="752307"/>
                    <a:pt x="443077" y="830284"/>
                    <a:pt x="494526" y="922865"/>
                  </a:cubicBezTo>
                  <a:cubicBezTo>
                    <a:pt x="500153" y="933048"/>
                    <a:pt x="506987" y="942695"/>
                    <a:pt x="513284" y="952609"/>
                  </a:cubicBezTo>
                  <a:cubicBezTo>
                    <a:pt x="521323" y="942293"/>
                    <a:pt x="531237" y="932914"/>
                    <a:pt x="536998" y="921526"/>
                  </a:cubicBezTo>
                  <a:cubicBezTo>
                    <a:pt x="562723" y="871417"/>
                    <a:pt x="595682" y="826533"/>
                    <a:pt x="632661" y="784462"/>
                  </a:cubicBezTo>
                  <a:cubicBezTo>
                    <a:pt x="677679" y="733281"/>
                    <a:pt x="723635" y="683306"/>
                    <a:pt x="781247" y="645791"/>
                  </a:cubicBezTo>
                  <a:cubicBezTo>
                    <a:pt x="792099" y="638690"/>
                    <a:pt x="802014" y="630250"/>
                    <a:pt x="814474" y="6207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9"/>
            <p:cNvSpPr/>
            <p:nvPr/>
          </p:nvSpPr>
          <p:spPr>
            <a:xfrm>
              <a:off x="4568275" y="2221014"/>
              <a:ext cx="755790" cy="910137"/>
            </a:xfrm>
            <a:custGeom>
              <a:rect b="b" l="l" r="r" t="t"/>
              <a:pathLst>
                <a:path extrusionOk="0" h="910137" w="755790">
                  <a:moveTo>
                    <a:pt x="378900" y="0"/>
                  </a:moveTo>
                  <a:cubicBezTo>
                    <a:pt x="389753" y="31620"/>
                    <a:pt x="401811" y="63105"/>
                    <a:pt x="411324" y="95261"/>
                  </a:cubicBezTo>
                  <a:cubicBezTo>
                    <a:pt x="426330" y="146174"/>
                    <a:pt x="449508" y="193737"/>
                    <a:pt x="477511" y="237683"/>
                  </a:cubicBezTo>
                  <a:cubicBezTo>
                    <a:pt x="522126" y="307354"/>
                    <a:pt x="579873" y="365368"/>
                    <a:pt x="653161" y="405830"/>
                  </a:cubicBezTo>
                  <a:cubicBezTo>
                    <a:pt x="680091" y="420702"/>
                    <a:pt x="708897" y="432493"/>
                    <a:pt x="736631" y="445891"/>
                  </a:cubicBezTo>
                  <a:cubicBezTo>
                    <a:pt x="742258" y="448570"/>
                    <a:pt x="747484" y="452322"/>
                    <a:pt x="755790" y="457279"/>
                  </a:cubicBezTo>
                  <a:cubicBezTo>
                    <a:pt x="730334" y="467730"/>
                    <a:pt x="707825" y="476037"/>
                    <a:pt x="686120" y="486085"/>
                  </a:cubicBezTo>
                  <a:cubicBezTo>
                    <a:pt x="630250" y="511944"/>
                    <a:pt x="583490" y="549995"/>
                    <a:pt x="540482" y="593941"/>
                  </a:cubicBezTo>
                  <a:cubicBezTo>
                    <a:pt x="484746" y="650883"/>
                    <a:pt x="447365" y="718276"/>
                    <a:pt x="419630" y="791965"/>
                  </a:cubicBezTo>
                  <a:cubicBezTo>
                    <a:pt x="405027" y="830686"/>
                    <a:pt x="392700" y="870211"/>
                    <a:pt x="378900" y="910137"/>
                  </a:cubicBezTo>
                  <a:cubicBezTo>
                    <a:pt x="368718" y="880929"/>
                    <a:pt x="357195" y="852391"/>
                    <a:pt x="348888" y="823049"/>
                  </a:cubicBezTo>
                  <a:cubicBezTo>
                    <a:pt x="316197" y="707959"/>
                    <a:pt x="252019" y="614038"/>
                    <a:pt x="159438" y="539410"/>
                  </a:cubicBezTo>
                  <a:cubicBezTo>
                    <a:pt x="117502" y="505513"/>
                    <a:pt x="69537" y="481530"/>
                    <a:pt x="18356" y="464246"/>
                  </a:cubicBezTo>
                  <a:cubicBezTo>
                    <a:pt x="13532" y="462639"/>
                    <a:pt x="9111" y="459959"/>
                    <a:pt x="0" y="455672"/>
                  </a:cubicBezTo>
                  <a:cubicBezTo>
                    <a:pt x="8575" y="451786"/>
                    <a:pt x="12728" y="449776"/>
                    <a:pt x="16882" y="448169"/>
                  </a:cubicBezTo>
                  <a:cubicBezTo>
                    <a:pt x="105444" y="415745"/>
                    <a:pt x="181277" y="364832"/>
                    <a:pt x="241435" y="291812"/>
                  </a:cubicBezTo>
                  <a:cubicBezTo>
                    <a:pt x="295697" y="226027"/>
                    <a:pt x="332810" y="151399"/>
                    <a:pt x="355051" y="69001"/>
                  </a:cubicBezTo>
                  <a:cubicBezTo>
                    <a:pt x="361483" y="45420"/>
                    <a:pt x="370861" y="22509"/>
                    <a:pt x="378632" y="134"/>
                  </a:cubicBezTo>
                  <a:close/>
                  <a:moveTo>
                    <a:pt x="378096" y="638556"/>
                  </a:moveTo>
                  <a:cubicBezTo>
                    <a:pt x="431153" y="571164"/>
                    <a:pt x="474563" y="501359"/>
                    <a:pt x="549459" y="457011"/>
                  </a:cubicBezTo>
                  <a:cubicBezTo>
                    <a:pt x="477912" y="405428"/>
                    <a:pt x="425928" y="340447"/>
                    <a:pt x="378498" y="269169"/>
                  </a:cubicBezTo>
                  <a:cubicBezTo>
                    <a:pt x="335624" y="343261"/>
                    <a:pt x="278012" y="402883"/>
                    <a:pt x="212361" y="457413"/>
                  </a:cubicBezTo>
                  <a:cubicBezTo>
                    <a:pt x="283907" y="505245"/>
                    <a:pt x="331203" y="569958"/>
                    <a:pt x="377962" y="63855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9"/>
            <p:cNvSpPr/>
            <p:nvPr/>
          </p:nvSpPr>
          <p:spPr>
            <a:xfrm>
              <a:off x="3847722" y="2224631"/>
              <a:ext cx="523198" cy="672185"/>
            </a:xfrm>
            <a:custGeom>
              <a:rect b="b" l="l" r="r" t="t"/>
              <a:pathLst>
                <a:path extrusionOk="0" h="672185" w="523198">
                  <a:moveTo>
                    <a:pt x="523198" y="335624"/>
                  </a:moveTo>
                  <a:cubicBezTo>
                    <a:pt x="455672" y="362286"/>
                    <a:pt x="398193" y="396184"/>
                    <a:pt x="353846" y="451116"/>
                  </a:cubicBezTo>
                  <a:cubicBezTo>
                    <a:pt x="314857" y="499350"/>
                    <a:pt x="292080" y="553746"/>
                    <a:pt x="278950" y="613502"/>
                  </a:cubicBezTo>
                  <a:cubicBezTo>
                    <a:pt x="274662" y="633197"/>
                    <a:pt x="267293" y="652357"/>
                    <a:pt x="257245" y="672186"/>
                  </a:cubicBezTo>
                  <a:cubicBezTo>
                    <a:pt x="254565" y="661869"/>
                    <a:pt x="251350" y="651821"/>
                    <a:pt x="249340" y="641370"/>
                  </a:cubicBezTo>
                  <a:cubicBezTo>
                    <a:pt x="240899" y="596620"/>
                    <a:pt x="229243" y="553076"/>
                    <a:pt x="208073" y="512346"/>
                  </a:cubicBezTo>
                  <a:cubicBezTo>
                    <a:pt x="172032" y="443211"/>
                    <a:pt x="118172" y="392700"/>
                    <a:pt x="49171" y="357731"/>
                  </a:cubicBezTo>
                  <a:cubicBezTo>
                    <a:pt x="34433" y="350228"/>
                    <a:pt x="19293" y="343663"/>
                    <a:pt x="0" y="334686"/>
                  </a:cubicBezTo>
                  <a:cubicBezTo>
                    <a:pt x="19695" y="324102"/>
                    <a:pt x="36443" y="314053"/>
                    <a:pt x="53861" y="305880"/>
                  </a:cubicBezTo>
                  <a:cubicBezTo>
                    <a:pt x="99414" y="284845"/>
                    <a:pt x="137063" y="254029"/>
                    <a:pt x="168817" y="215577"/>
                  </a:cubicBezTo>
                  <a:cubicBezTo>
                    <a:pt x="206332" y="170291"/>
                    <a:pt x="228707" y="117904"/>
                    <a:pt x="242373" y="61364"/>
                  </a:cubicBezTo>
                  <a:cubicBezTo>
                    <a:pt x="247330" y="41132"/>
                    <a:pt x="252153" y="20767"/>
                    <a:pt x="260594" y="0"/>
                  </a:cubicBezTo>
                  <a:cubicBezTo>
                    <a:pt x="267025" y="19829"/>
                    <a:pt x="274930" y="39391"/>
                    <a:pt x="279754" y="59622"/>
                  </a:cubicBezTo>
                  <a:cubicBezTo>
                    <a:pt x="289668" y="100754"/>
                    <a:pt x="303066" y="140011"/>
                    <a:pt x="325039" y="176588"/>
                  </a:cubicBezTo>
                  <a:cubicBezTo>
                    <a:pt x="356391" y="228707"/>
                    <a:pt x="398461" y="269035"/>
                    <a:pt x="451384" y="298109"/>
                  </a:cubicBezTo>
                  <a:cubicBezTo>
                    <a:pt x="474027" y="310569"/>
                    <a:pt x="497072" y="321958"/>
                    <a:pt x="523064" y="335490"/>
                  </a:cubicBezTo>
                  <a:close/>
                  <a:moveTo>
                    <a:pt x="195613" y="334150"/>
                  </a:moveTo>
                  <a:cubicBezTo>
                    <a:pt x="214639" y="355319"/>
                    <a:pt x="232458" y="374747"/>
                    <a:pt x="249742" y="394710"/>
                  </a:cubicBezTo>
                  <a:cubicBezTo>
                    <a:pt x="256441" y="402347"/>
                    <a:pt x="261532" y="405428"/>
                    <a:pt x="269571" y="396452"/>
                  </a:cubicBezTo>
                  <a:cubicBezTo>
                    <a:pt x="288061" y="375685"/>
                    <a:pt x="307220" y="355319"/>
                    <a:pt x="326379" y="334418"/>
                  </a:cubicBezTo>
                  <a:cubicBezTo>
                    <a:pt x="305076" y="310971"/>
                    <a:pt x="282567" y="286319"/>
                    <a:pt x="260326" y="261800"/>
                  </a:cubicBezTo>
                  <a:cubicBezTo>
                    <a:pt x="238085" y="286721"/>
                    <a:pt x="216246" y="311239"/>
                    <a:pt x="195747" y="3341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0" name="Google Shape;340;p29"/>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Our Schools</a:t>
            </a:r>
            <a:endParaRPr/>
          </a:p>
        </p:txBody>
      </p:sp>
      <p:sp>
        <p:nvSpPr>
          <p:cNvPr id="341" name="Google Shape;341;p29"/>
          <p:cNvSpPr txBox="1"/>
          <p:nvPr/>
        </p:nvSpPr>
        <p:spPr>
          <a:xfrm>
            <a:off x="5254916" y="1486306"/>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70</a:t>
            </a:r>
            <a:endParaRPr b="1" i="0" sz="3200" u="none" cap="none" strike="noStrike">
              <a:solidFill>
                <a:schemeClr val="lt1"/>
              </a:solidFill>
              <a:latin typeface="Calibri"/>
              <a:ea typeface="Calibri"/>
              <a:cs typeface="Calibri"/>
              <a:sym typeface="Calibri"/>
            </a:endParaRPr>
          </a:p>
        </p:txBody>
      </p:sp>
      <p:sp>
        <p:nvSpPr>
          <p:cNvPr id="342" name="Google Shape;342;p29"/>
          <p:cNvSpPr txBox="1"/>
          <p:nvPr/>
        </p:nvSpPr>
        <p:spPr>
          <a:xfrm>
            <a:off x="5254916" y="2233849"/>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3</a:t>
            </a:r>
            <a:endParaRPr b="1" i="0" sz="3200" u="none" cap="none" strike="noStrike">
              <a:solidFill>
                <a:schemeClr val="lt1"/>
              </a:solidFill>
              <a:latin typeface="Calibri"/>
              <a:ea typeface="Calibri"/>
              <a:cs typeface="Calibri"/>
              <a:sym typeface="Calibri"/>
            </a:endParaRPr>
          </a:p>
        </p:txBody>
      </p:sp>
      <p:sp>
        <p:nvSpPr>
          <p:cNvPr id="343" name="Google Shape;343;p29"/>
          <p:cNvSpPr txBox="1"/>
          <p:nvPr/>
        </p:nvSpPr>
        <p:spPr>
          <a:xfrm>
            <a:off x="5254916" y="2948947"/>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13</a:t>
            </a:r>
            <a:endParaRPr b="1" i="0" sz="3200" u="none" cap="none" strike="noStrike">
              <a:solidFill>
                <a:schemeClr val="lt1"/>
              </a:solidFill>
              <a:latin typeface="Calibri"/>
              <a:ea typeface="Calibri"/>
              <a:cs typeface="Calibri"/>
              <a:sym typeface="Calibri"/>
            </a:endParaRPr>
          </a:p>
        </p:txBody>
      </p:sp>
      <p:sp>
        <p:nvSpPr>
          <p:cNvPr id="344" name="Google Shape;344;p29"/>
          <p:cNvSpPr txBox="1"/>
          <p:nvPr/>
        </p:nvSpPr>
        <p:spPr>
          <a:xfrm>
            <a:off x="5254916" y="3666010"/>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37</a:t>
            </a:r>
            <a:endParaRPr b="1" i="0" sz="3200" u="none" cap="none" strike="noStrike">
              <a:solidFill>
                <a:schemeClr val="lt1"/>
              </a:solidFill>
              <a:latin typeface="Calibri"/>
              <a:ea typeface="Calibri"/>
              <a:cs typeface="Calibri"/>
              <a:sym typeface="Calibri"/>
            </a:endParaRPr>
          </a:p>
        </p:txBody>
      </p:sp>
      <p:sp>
        <p:nvSpPr>
          <p:cNvPr id="345" name="Google Shape;345;p29"/>
          <p:cNvSpPr txBox="1"/>
          <p:nvPr/>
        </p:nvSpPr>
        <p:spPr>
          <a:xfrm>
            <a:off x="5254916" y="4409086"/>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12</a:t>
            </a:r>
            <a:endParaRPr b="1" i="0" sz="3200" u="none" cap="none" strike="noStrike">
              <a:solidFill>
                <a:schemeClr val="lt1"/>
              </a:solidFill>
              <a:latin typeface="Calibri"/>
              <a:ea typeface="Calibri"/>
              <a:cs typeface="Calibri"/>
              <a:sym typeface="Calibri"/>
            </a:endParaRPr>
          </a:p>
        </p:txBody>
      </p:sp>
      <p:sp>
        <p:nvSpPr>
          <p:cNvPr id="346" name="Google Shape;346;p29"/>
          <p:cNvSpPr txBox="1"/>
          <p:nvPr/>
        </p:nvSpPr>
        <p:spPr>
          <a:xfrm>
            <a:off x="5254916" y="5126149"/>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6</a:t>
            </a:r>
            <a:endParaRPr b="1" i="0" sz="32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Columns">
  <p:cSld name="Portrait of a Graduate - Columns">
    <p:spTree>
      <p:nvGrpSpPr>
        <p:cNvPr id="347" name="Shape 347"/>
        <p:cNvGrpSpPr/>
        <p:nvPr/>
      </p:nvGrpSpPr>
      <p:grpSpPr>
        <a:xfrm>
          <a:off x="0" y="0"/>
          <a:ext cx="0" cy="0"/>
          <a:chOff x="0" y="0"/>
          <a:chExt cx="0" cy="0"/>
        </a:xfrm>
      </p:grpSpPr>
      <p:sp>
        <p:nvSpPr>
          <p:cNvPr id="348" name="Google Shape;348;p30"/>
          <p:cNvSpPr/>
          <p:nvPr/>
        </p:nvSpPr>
        <p:spPr>
          <a:xfrm>
            <a:off x="0" y="3484278"/>
            <a:ext cx="2441400" cy="3390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Calibri"/>
              <a:ea typeface="Calibri"/>
              <a:cs typeface="Calibri"/>
              <a:sym typeface="Calibri"/>
            </a:endParaRPr>
          </a:p>
        </p:txBody>
      </p:sp>
      <p:sp>
        <p:nvSpPr>
          <p:cNvPr id="349" name="Google Shape;349;p30"/>
          <p:cNvSpPr/>
          <p:nvPr/>
        </p:nvSpPr>
        <p:spPr>
          <a:xfrm>
            <a:off x="4872972" y="3484278"/>
            <a:ext cx="2441400" cy="339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30"/>
          <p:cNvSpPr/>
          <p:nvPr/>
        </p:nvSpPr>
        <p:spPr>
          <a:xfrm>
            <a:off x="2438400" y="3484278"/>
            <a:ext cx="2441400" cy="3390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30"/>
          <p:cNvSpPr/>
          <p:nvPr/>
        </p:nvSpPr>
        <p:spPr>
          <a:xfrm>
            <a:off x="7303743" y="3484278"/>
            <a:ext cx="2441400" cy="33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0"/>
          <p:cNvSpPr/>
          <p:nvPr/>
        </p:nvSpPr>
        <p:spPr>
          <a:xfrm>
            <a:off x="9711708" y="3484278"/>
            <a:ext cx="2479500" cy="33909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3" name="Google Shape;353;p30"/>
          <p:cNvPicPr preferRelativeResize="0"/>
          <p:nvPr/>
        </p:nvPicPr>
        <p:blipFill rotWithShape="1">
          <a:blip r:embed="rId2">
            <a:alphaModFix/>
          </a:blip>
          <a:srcRect b="0" l="0" r="0" t="0"/>
          <a:stretch/>
        </p:blipFill>
        <p:spPr>
          <a:xfrm>
            <a:off x="537147" y="1784957"/>
            <a:ext cx="1347116" cy="1325562"/>
          </a:xfrm>
          <a:prstGeom prst="rect">
            <a:avLst/>
          </a:prstGeom>
          <a:noFill/>
          <a:ln>
            <a:noFill/>
          </a:ln>
        </p:spPr>
      </p:pic>
      <p:pic>
        <p:nvPicPr>
          <p:cNvPr id="354" name="Google Shape;354;p30"/>
          <p:cNvPicPr preferRelativeResize="0"/>
          <p:nvPr/>
        </p:nvPicPr>
        <p:blipFill rotWithShape="1">
          <a:blip r:embed="rId3">
            <a:alphaModFix/>
          </a:blip>
          <a:srcRect b="0" l="0" r="0" t="0"/>
          <a:stretch/>
        </p:blipFill>
        <p:spPr>
          <a:xfrm>
            <a:off x="2993136" y="1939283"/>
            <a:ext cx="1260901" cy="1131577"/>
          </a:xfrm>
          <a:prstGeom prst="rect">
            <a:avLst/>
          </a:prstGeom>
          <a:noFill/>
          <a:ln>
            <a:noFill/>
          </a:ln>
        </p:spPr>
      </p:pic>
      <p:pic>
        <p:nvPicPr>
          <p:cNvPr id="355" name="Google Shape;355;p30"/>
          <p:cNvPicPr preferRelativeResize="0"/>
          <p:nvPr/>
        </p:nvPicPr>
        <p:blipFill rotWithShape="1">
          <a:blip r:embed="rId4">
            <a:alphaModFix/>
          </a:blip>
          <a:srcRect b="0" l="0" r="0" t="0"/>
          <a:stretch/>
        </p:blipFill>
        <p:spPr>
          <a:xfrm>
            <a:off x="7789008" y="1709518"/>
            <a:ext cx="1379447" cy="1379447"/>
          </a:xfrm>
          <a:prstGeom prst="rect">
            <a:avLst/>
          </a:prstGeom>
          <a:noFill/>
          <a:ln>
            <a:noFill/>
          </a:ln>
        </p:spPr>
      </p:pic>
      <p:pic>
        <p:nvPicPr>
          <p:cNvPr id="356" name="Google Shape;356;p30"/>
          <p:cNvPicPr preferRelativeResize="0"/>
          <p:nvPr/>
        </p:nvPicPr>
        <p:blipFill rotWithShape="1">
          <a:blip r:embed="rId5">
            <a:alphaModFix/>
          </a:blip>
          <a:srcRect b="0" l="0" r="0" t="0"/>
          <a:stretch/>
        </p:blipFill>
        <p:spPr>
          <a:xfrm>
            <a:off x="10245587" y="1687965"/>
            <a:ext cx="1422555" cy="1422555"/>
          </a:xfrm>
          <a:prstGeom prst="rect">
            <a:avLst/>
          </a:prstGeom>
          <a:noFill/>
          <a:ln>
            <a:noFill/>
          </a:ln>
        </p:spPr>
      </p:pic>
      <p:sp>
        <p:nvSpPr>
          <p:cNvPr id="357" name="Google Shape;357;p30"/>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30"/>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30"/>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30"/>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30"/>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2" name="Google Shape;362;p30"/>
          <p:cNvPicPr preferRelativeResize="0"/>
          <p:nvPr/>
        </p:nvPicPr>
        <p:blipFill rotWithShape="1">
          <a:blip r:embed="rId6">
            <a:alphaModFix/>
          </a:blip>
          <a:srcRect b="0" l="0" r="0" t="0"/>
          <a:stretch/>
        </p:blipFill>
        <p:spPr>
          <a:xfrm>
            <a:off x="5354306" y="1736511"/>
            <a:ext cx="1497995" cy="1379447"/>
          </a:xfrm>
          <a:prstGeom prst="rect">
            <a:avLst/>
          </a:prstGeom>
          <a:noFill/>
          <a:ln>
            <a:noFill/>
          </a:ln>
        </p:spPr>
      </p:pic>
      <p:sp>
        <p:nvSpPr>
          <p:cNvPr id="363" name="Google Shape;363;p30"/>
          <p:cNvSpPr txBox="1"/>
          <p:nvPr/>
        </p:nvSpPr>
        <p:spPr>
          <a:xfrm>
            <a:off x="137160" y="4306137"/>
            <a:ext cx="21792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STUDENT </a:t>
            </a:r>
            <a:endParaRPr/>
          </a:p>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ACHIEVEMENT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a:p>
        </p:txBody>
      </p:sp>
      <p:sp>
        <p:nvSpPr>
          <p:cNvPr id="364" name="Google Shape;364;p30"/>
          <p:cNvSpPr txBox="1"/>
          <p:nvPr/>
        </p:nvSpPr>
        <p:spPr>
          <a:xfrm>
            <a:off x="2503423" y="4304434"/>
            <a:ext cx="22986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DIVERSITY, EQUITY, INCLUSION, AND BELONGING</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and instill a culture of diversity, equity, inclusion, and belonging across the district and address opportunity gaps.</a:t>
            </a:r>
            <a:endParaRPr/>
          </a:p>
        </p:txBody>
      </p:sp>
      <p:sp>
        <p:nvSpPr>
          <p:cNvPr id="365" name="Google Shape;365;p30"/>
          <p:cNvSpPr txBox="1"/>
          <p:nvPr/>
        </p:nvSpPr>
        <p:spPr>
          <a:xfrm>
            <a:off x="4877967" y="4304434"/>
            <a:ext cx="24414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HIGHLY EFFECTIVE, CULTURALLY RESPONSIVE WORKFORCE</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Hire, support, and retain a highly effective, culturally responsive and diverse workforce.</a:t>
            </a:r>
            <a:endParaRPr/>
          </a:p>
        </p:txBody>
      </p:sp>
      <p:sp>
        <p:nvSpPr>
          <p:cNvPr id="366" name="Google Shape;366;p30"/>
          <p:cNvSpPr txBox="1"/>
          <p:nvPr/>
        </p:nvSpPr>
        <p:spPr>
          <a:xfrm>
            <a:off x="7472195"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OUTREACH AND ENGAGEMENT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Effectively engage students, employees, families, and community members to improve opportunities and outcomes for all students.</a:t>
            </a:r>
            <a:endParaRPr/>
          </a:p>
        </p:txBody>
      </p:sp>
      <p:sp>
        <p:nvSpPr>
          <p:cNvPr id="367" name="Google Shape;367;p30"/>
          <p:cNvSpPr txBox="1"/>
          <p:nvPr/>
        </p:nvSpPr>
        <p:spPr>
          <a:xfrm>
            <a:off x="9925987"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ORGANIZATIONAL HEALTH AND EFFECTIVENESS</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a:p>
        </p:txBody>
      </p:sp>
      <p:sp>
        <p:nvSpPr>
          <p:cNvPr id="368" name="Google Shape;368;p3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30"/>
          <p:cNvSpPr txBox="1"/>
          <p:nvPr/>
        </p:nvSpPr>
        <p:spPr>
          <a:xfrm>
            <a:off x="894025" y="511760"/>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Portrait of a Graduate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lank">
  <p:cSld name="Content Slide - Blank">
    <p:spTree>
      <p:nvGrpSpPr>
        <p:cNvPr id="24" name="Shape 24"/>
        <p:cNvGrpSpPr/>
        <p:nvPr/>
      </p:nvGrpSpPr>
      <p:grpSpPr>
        <a:xfrm>
          <a:off x="0" y="0"/>
          <a:ext cx="0" cy="0"/>
          <a:chOff x="0" y="0"/>
          <a:chExt cx="0" cy="0"/>
        </a:xfrm>
      </p:grpSpPr>
      <p:sp>
        <p:nvSpPr>
          <p:cNvPr id="25" name="Google Shape;25;p4"/>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p:nvPr>
            <p:ph idx="1" type="body"/>
          </p:nvPr>
        </p:nvSpPr>
        <p:spPr>
          <a:xfrm>
            <a:off x="4912996" y="2977995"/>
            <a:ext cx="2366100" cy="2304000"/>
          </a:xfrm>
          <a:prstGeom prst="downArrowCallout">
            <a:avLst>
              <a:gd fmla="val 21031" name="adj1"/>
              <a:gd fmla="val 23016" name="adj2"/>
              <a:gd fmla="val 17724" name="adj3"/>
              <a:gd fmla="val 55717"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Rows">
  <p:cSld name="Portrait of a Graduate - Rows">
    <p:spTree>
      <p:nvGrpSpPr>
        <p:cNvPr id="370" name="Shape 370"/>
        <p:cNvGrpSpPr/>
        <p:nvPr/>
      </p:nvGrpSpPr>
      <p:grpSpPr>
        <a:xfrm>
          <a:off x="0" y="0"/>
          <a:ext cx="0" cy="0"/>
          <a:chOff x="0" y="0"/>
          <a:chExt cx="0" cy="0"/>
        </a:xfrm>
      </p:grpSpPr>
      <p:sp>
        <p:nvSpPr>
          <p:cNvPr id="371" name="Google Shape;371;p31"/>
          <p:cNvSpPr/>
          <p:nvPr/>
        </p:nvSpPr>
        <p:spPr>
          <a:xfrm flipH="1" rot="5400000">
            <a:off x="4843211" y="-2654388"/>
            <a:ext cx="1060800" cy="9052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31"/>
          <p:cNvSpPr/>
          <p:nvPr/>
        </p:nvSpPr>
        <p:spPr>
          <a:xfrm flipH="1" rot="5400000">
            <a:off x="4843211" y="-1593100"/>
            <a:ext cx="1060800" cy="9052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31"/>
          <p:cNvSpPr/>
          <p:nvPr/>
        </p:nvSpPr>
        <p:spPr>
          <a:xfrm flipH="1" rot="5400000">
            <a:off x="4843219" y="529325"/>
            <a:ext cx="1060800" cy="9052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31"/>
          <p:cNvSpPr/>
          <p:nvPr/>
        </p:nvSpPr>
        <p:spPr>
          <a:xfrm flipH="1" rot="5400000">
            <a:off x="4845768" y="1588252"/>
            <a:ext cx="1055700" cy="9052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31"/>
          <p:cNvSpPr/>
          <p:nvPr/>
        </p:nvSpPr>
        <p:spPr>
          <a:xfrm flipH="1" rot="5400000">
            <a:off x="4843223" y="-531962"/>
            <a:ext cx="1060800" cy="9052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3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77" name="Google Shape;377;p31"/>
          <p:cNvGrpSpPr/>
          <p:nvPr/>
        </p:nvGrpSpPr>
        <p:grpSpPr>
          <a:xfrm>
            <a:off x="751816" y="1487064"/>
            <a:ext cx="3042824" cy="4982897"/>
            <a:chOff x="-498866" y="4516208"/>
            <a:chExt cx="1948904" cy="4962551"/>
          </a:xfrm>
        </p:grpSpPr>
        <p:sp>
          <p:nvSpPr>
            <p:cNvPr id="378" name="Google Shape;378;p31"/>
            <p:cNvSpPr txBox="1"/>
            <p:nvPr/>
          </p:nvSpPr>
          <p:spPr>
            <a:xfrm>
              <a:off x="179838" y="4516208"/>
              <a:ext cx="1270200" cy="633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Student Achievement</a:t>
              </a:r>
              <a:endParaRPr b="0" i="0" sz="1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2000"/>
                <a:buFont typeface="Calibri"/>
                <a:buNone/>
              </a:pPr>
              <a:r>
                <a:t/>
              </a:r>
              <a:endParaRPr b="1" i="0" sz="1800" u="none" cap="none" strike="noStrike">
                <a:solidFill>
                  <a:schemeClr val="lt1"/>
                </a:solidFill>
                <a:latin typeface="Calibri"/>
                <a:ea typeface="Calibri"/>
                <a:cs typeface="Calibri"/>
                <a:sym typeface="Calibri"/>
              </a:endParaRPr>
            </a:p>
          </p:txBody>
        </p:sp>
        <p:sp>
          <p:nvSpPr>
            <p:cNvPr id="379" name="Google Shape;379;p31"/>
            <p:cNvSpPr txBox="1"/>
            <p:nvPr/>
          </p:nvSpPr>
          <p:spPr>
            <a:xfrm>
              <a:off x="-376563" y="5559556"/>
              <a:ext cx="1758600" cy="73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Diversity, Equity, Inclusion, and Belonging</a:t>
              </a:r>
              <a:endParaRPr b="1" i="0" sz="1800" u="none" cap="none" strike="noStrike">
                <a:solidFill>
                  <a:schemeClr val="lt1"/>
                </a:solidFill>
                <a:latin typeface="Calibri"/>
                <a:ea typeface="Calibri"/>
                <a:cs typeface="Calibri"/>
                <a:sym typeface="Calibri"/>
              </a:endParaRPr>
            </a:p>
          </p:txBody>
        </p:sp>
        <p:sp>
          <p:nvSpPr>
            <p:cNvPr id="380" name="Google Shape;380;p31"/>
            <p:cNvSpPr txBox="1"/>
            <p:nvPr/>
          </p:nvSpPr>
          <p:spPr>
            <a:xfrm>
              <a:off x="-498866" y="6637401"/>
              <a:ext cx="1865700" cy="73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Highly Effective, Culturally Responsive Workforce</a:t>
              </a:r>
              <a:endParaRPr b="1" i="0" sz="1800" u="none" cap="none" strike="noStrike">
                <a:solidFill>
                  <a:schemeClr val="lt1"/>
                </a:solidFill>
                <a:latin typeface="Calibri"/>
                <a:ea typeface="Calibri"/>
                <a:cs typeface="Calibri"/>
                <a:sym typeface="Calibri"/>
              </a:endParaRPr>
            </a:p>
          </p:txBody>
        </p:sp>
        <p:sp>
          <p:nvSpPr>
            <p:cNvPr id="381" name="Google Shape;381;p31"/>
            <p:cNvSpPr txBox="1"/>
            <p:nvPr/>
          </p:nvSpPr>
          <p:spPr>
            <a:xfrm>
              <a:off x="-142290" y="7659980"/>
              <a:ext cx="1552800" cy="82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Outreach and Engagement</a:t>
              </a:r>
              <a:endParaRPr b="1" i="0" sz="1800" u="none" cap="none" strike="noStrike">
                <a:solidFill>
                  <a:schemeClr val="lt1"/>
                </a:solidFill>
                <a:latin typeface="Calibri"/>
                <a:ea typeface="Calibri"/>
                <a:cs typeface="Calibri"/>
                <a:sym typeface="Calibri"/>
              </a:endParaRPr>
            </a:p>
          </p:txBody>
        </p:sp>
        <p:sp>
          <p:nvSpPr>
            <p:cNvPr id="382" name="Google Shape;382;p31"/>
            <p:cNvSpPr txBox="1"/>
            <p:nvPr/>
          </p:nvSpPr>
          <p:spPr>
            <a:xfrm>
              <a:off x="-240191" y="8743159"/>
              <a:ext cx="1638900" cy="73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Organizational Health and Effectiveness</a:t>
              </a:r>
              <a:endParaRPr b="1" i="0" sz="1800" u="none" cap="none" strike="noStrike">
                <a:solidFill>
                  <a:schemeClr val="lt1"/>
                </a:solidFill>
                <a:latin typeface="Calibri"/>
                <a:ea typeface="Calibri"/>
                <a:cs typeface="Calibri"/>
                <a:sym typeface="Calibri"/>
              </a:endParaRPr>
            </a:p>
          </p:txBody>
        </p:sp>
      </p:grpSp>
      <p:sp>
        <p:nvSpPr>
          <p:cNvPr id="383" name="Google Shape;383;p31"/>
          <p:cNvSpPr/>
          <p:nvPr/>
        </p:nvSpPr>
        <p:spPr>
          <a:xfrm rot="-5400000">
            <a:off x="9470345" y="3811607"/>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 name="Google Shape;384;p31"/>
          <p:cNvSpPr/>
          <p:nvPr/>
        </p:nvSpPr>
        <p:spPr>
          <a:xfrm rot="-5400000">
            <a:off x="9470342" y="2750319"/>
            <a:ext cx="536064" cy="365758"/>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 name="Google Shape;385;p31"/>
          <p:cNvSpPr/>
          <p:nvPr/>
        </p:nvSpPr>
        <p:spPr>
          <a:xfrm rot="-5400000">
            <a:off x="9470342" y="1689032"/>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 name="Google Shape;386;p31"/>
          <p:cNvSpPr/>
          <p:nvPr/>
        </p:nvSpPr>
        <p:spPr>
          <a:xfrm rot="-5400000">
            <a:off x="9470338" y="4872895"/>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 name="Google Shape;387;p31"/>
          <p:cNvSpPr/>
          <p:nvPr/>
        </p:nvSpPr>
        <p:spPr>
          <a:xfrm rot="-5400000">
            <a:off x="9470338" y="5931729"/>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 name="Google Shape;388;p31"/>
          <p:cNvSpPr txBox="1"/>
          <p:nvPr/>
        </p:nvSpPr>
        <p:spPr>
          <a:xfrm>
            <a:off x="3955682" y="1500007"/>
            <a:ext cx="5807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b="0" i="0" sz="1400" u="none" cap="none" strike="noStrike">
              <a:solidFill>
                <a:schemeClr val="lt1"/>
              </a:solidFill>
              <a:latin typeface="Calibri"/>
              <a:ea typeface="Calibri"/>
              <a:cs typeface="Calibri"/>
              <a:sym typeface="Calibri"/>
            </a:endParaRPr>
          </a:p>
        </p:txBody>
      </p:sp>
      <p:sp>
        <p:nvSpPr>
          <p:cNvPr id="389" name="Google Shape;389;p31"/>
          <p:cNvSpPr txBox="1"/>
          <p:nvPr/>
        </p:nvSpPr>
        <p:spPr>
          <a:xfrm>
            <a:off x="3970923" y="2688727"/>
            <a:ext cx="4784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Foster and instill a culture of diversity, equity, inclusion, and belonging across the district and address opportunity gaps.</a:t>
            </a:r>
            <a:endParaRPr b="0" i="0" sz="1400" u="none" cap="none" strike="noStrike">
              <a:solidFill>
                <a:srgbClr val="000000"/>
              </a:solidFill>
              <a:latin typeface="Arial"/>
              <a:ea typeface="Arial"/>
              <a:cs typeface="Arial"/>
              <a:sym typeface="Arial"/>
            </a:endParaRPr>
          </a:p>
        </p:txBody>
      </p:sp>
      <p:sp>
        <p:nvSpPr>
          <p:cNvPr id="390" name="Google Shape;390;p31"/>
          <p:cNvSpPr txBox="1"/>
          <p:nvPr/>
        </p:nvSpPr>
        <p:spPr>
          <a:xfrm>
            <a:off x="3955683" y="3755527"/>
            <a:ext cx="3824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 Hire, support, and retain a highly effective, culturally responsive and diverse workforce.</a:t>
            </a:r>
            <a:endParaRPr b="0" i="0" sz="1400" u="none" cap="none" strike="noStrike">
              <a:solidFill>
                <a:srgbClr val="000000"/>
              </a:solidFill>
              <a:latin typeface="Arial"/>
              <a:ea typeface="Arial"/>
              <a:cs typeface="Arial"/>
              <a:sym typeface="Arial"/>
            </a:endParaRPr>
          </a:p>
        </p:txBody>
      </p:sp>
      <p:sp>
        <p:nvSpPr>
          <p:cNvPr id="391" name="Google Shape;391;p31"/>
          <p:cNvSpPr txBox="1"/>
          <p:nvPr/>
        </p:nvSpPr>
        <p:spPr>
          <a:xfrm>
            <a:off x="3970923" y="4807087"/>
            <a:ext cx="5577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Effectively engage students, employees, families, and community members to improve opportunities and outcomes for all students.</a:t>
            </a:r>
            <a:endParaRPr b="0" i="0" sz="1400" u="none" cap="none" strike="noStrike">
              <a:solidFill>
                <a:srgbClr val="000000"/>
              </a:solidFill>
              <a:latin typeface="Arial"/>
              <a:ea typeface="Arial"/>
              <a:cs typeface="Arial"/>
              <a:sym typeface="Arial"/>
            </a:endParaRPr>
          </a:p>
        </p:txBody>
      </p:sp>
      <p:sp>
        <p:nvSpPr>
          <p:cNvPr id="392" name="Google Shape;392;p31"/>
          <p:cNvSpPr txBox="1"/>
          <p:nvPr/>
        </p:nvSpPr>
        <p:spPr>
          <a:xfrm>
            <a:off x="3970923" y="5751967"/>
            <a:ext cx="5577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b="0" i="0" sz="1400" u="none" cap="none" strike="noStrike">
              <a:solidFill>
                <a:srgbClr val="000000"/>
              </a:solidFill>
              <a:latin typeface="Arial"/>
              <a:ea typeface="Arial"/>
              <a:cs typeface="Arial"/>
              <a:sym typeface="Arial"/>
            </a:endParaRPr>
          </a:p>
        </p:txBody>
      </p:sp>
      <p:cxnSp>
        <p:nvCxnSpPr>
          <p:cNvPr id="393" name="Google Shape;393;p31"/>
          <p:cNvCxnSpPr/>
          <p:nvPr/>
        </p:nvCxnSpPr>
        <p:spPr>
          <a:xfrm>
            <a:off x="3832858" y="1500007"/>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4" name="Google Shape;394;p31"/>
          <p:cNvCxnSpPr/>
          <p:nvPr/>
        </p:nvCxnSpPr>
        <p:spPr>
          <a:xfrm>
            <a:off x="3832858" y="2547632"/>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5" name="Google Shape;395;p31"/>
          <p:cNvCxnSpPr/>
          <p:nvPr/>
        </p:nvCxnSpPr>
        <p:spPr>
          <a:xfrm>
            <a:off x="3832858" y="3617242"/>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6" name="Google Shape;396;p31"/>
          <p:cNvCxnSpPr/>
          <p:nvPr/>
        </p:nvCxnSpPr>
        <p:spPr>
          <a:xfrm>
            <a:off x="3832858" y="4664867"/>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7" name="Google Shape;397;p31"/>
          <p:cNvCxnSpPr/>
          <p:nvPr/>
        </p:nvCxnSpPr>
        <p:spPr>
          <a:xfrm>
            <a:off x="3832858" y="5747315"/>
            <a:ext cx="0" cy="738600"/>
          </a:xfrm>
          <a:prstGeom prst="straightConnector1">
            <a:avLst/>
          </a:prstGeom>
          <a:noFill/>
          <a:ln cap="flat" cmpd="sng" w="9525">
            <a:solidFill>
              <a:schemeClr val="lt2"/>
            </a:solidFill>
            <a:prstDash val="solid"/>
            <a:miter lim="800000"/>
            <a:headEnd len="sm" w="sm" type="none"/>
            <a:tailEnd len="sm" w="sm" type="none"/>
          </a:ln>
        </p:spPr>
      </p:cxnSp>
      <p:pic>
        <p:nvPicPr>
          <p:cNvPr id="398" name="Google Shape;398;p31"/>
          <p:cNvPicPr preferRelativeResize="0"/>
          <p:nvPr/>
        </p:nvPicPr>
        <p:blipFill rotWithShape="1">
          <a:blip r:embed="rId2">
            <a:alphaModFix/>
          </a:blip>
          <a:srcRect b="0" l="0" r="0" t="0"/>
          <a:stretch/>
        </p:blipFill>
        <p:spPr>
          <a:xfrm>
            <a:off x="10036135" y="1511602"/>
            <a:ext cx="722201" cy="710646"/>
          </a:xfrm>
          <a:prstGeom prst="rect">
            <a:avLst/>
          </a:prstGeom>
          <a:noFill/>
          <a:ln>
            <a:noFill/>
          </a:ln>
        </p:spPr>
      </p:pic>
      <p:pic>
        <p:nvPicPr>
          <p:cNvPr id="399" name="Google Shape;399;p31"/>
          <p:cNvPicPr preferRelativeResize="0"/>
          <p:nvPr/>
        </p:nvPicPr>
        <p:blipFill rotWithShape="1">
          <a:blip r:embed="rId3">
            <a:alphaModFix/>
          </a:blip>
          <a:srcRect b="0" l="0" r="0" t="0"/>
          <a:stretch/>
        </p:blipFill>
        <p:spPr>
          <a:xfrm>
            <a:off x="10059245" y="2628213"/>
            <a:ext cx="675982" cy="606649"/>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10027469" y="4694913"/>
            <a:ext cx="739533" cy="739533"/>
          </a:xfrm>
          <a:prstGeom prst="rect">
            <a:avLst/>
          </a:prstGeom>
          <a:noFill/>
          <a:ln>
            <a:noFill/>
          </a:ln>
        </p:spPr>
      </p:pic>
      <p:pic>
        <p:nvPicPr>
          <p:cNvPr id="401" name="Google Shape;401;p31"/>
          <p:cNvPicPr preferRelativeResize="0"/>
          <p:nvPr/>
        </p:nvPicPr>
        <p:blipFill rotWithShape="1">
          <a:blip r:embed="rId5">
            <a:alphaModFix/>
          </a:blip>
          <a:srcRect b="0" l="0" r="0" t="0"/>
          <a:stretch/>
        </p:blipFill>
        <p:spPr>
          <a:xfrm>
            <a:off x="10015913" y="5732995"/>
            <a:ext cx="762645" cy="762645"/>
          </a:xfrm>
          <a:prstGeom prst="rect">
            <a:avLst/>
          </a:prstGeom>
          <a:noFill/>
          <a:ln>
            <a:noFill/>
          </a:ln>
        </p:spPr>
      </p:pic>
      <p:pic>
        <p:nvPicPr>
          <p:cNvPr id="402" name="Google Shape;402;p31"/>
          <p:cNvPicPr preferRelativeResize="0"/>
          <p:nvPr/>
        </p:nvPicPr>
        <p:blipFill rotWithShape="1">
          <a:blip r:embed="rId6">
            <a:alphaModFix/>
          </a:blip>
          <a:srcRect b="0" l="0" r="0" t="0"/>
          <a:stretch/>
        </p:blipFill>
        <p:spPr>
          <a:xfrm>
            <a:off x="9995692" y="3645651"/>
            <a:ext cx="803086" cy="739533"/>
          </a:xfrm>
          <a:prstGeom prst="rect">
            <a:avLst/>
          </a:prstGeom>
          <a:noFill/>
          <a:ln>
            <a:noFill/>
          </a:ln>
        </p:spPr>
      </p:pic>
      <p:sp>
        <p:nvSpPr>
          <p:cNvPr id="403" name="Google Shape;403;p31"/>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Portrait of a Graduate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Photo - Left">
  <p:cSld name="6_Custom Photo - Left">
    <p:spTree>
      <p:nvGrpSpPr>
        <p:cNvPr id="404" name="Shape 404"/>
        <p:cNvGrpSpPr/>
        <p:nvPr/>
      </p:nvGrpSpPr>
      <p:grpSpPr>
        <a:xfrm>
          <a:off x="0" y="0"/>
          <a:ext cx="0" cy="0"/>
          <a:chOff x="0" y="0"/>
          <a:chExt cx="0" cy="0"/>
        </a:xfrm>
      </p:grpSpPr>
      <p:sp>
        <p:nvSpPr>
          <p:cNvPr id="405" name="Google Shape;405;p32"/>
          <p:cNvSpPr/>
          <p:nvPr/>
        </p:nvSpPr>
        <p:spPr>
          <a:xfrm>
            <a:off x="-1" y="0"/>
            <a:ext cx="3703800" cy="6875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32"/>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32"/>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3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09" name="Google Shape;409;p32"/>
          <p:cNvPicPr preferRelativeResize="0"/>
          <p:nvPr/>
        </p:nvPicPr>
        <p:blipFill rotWithShape="1">
          <a:blip r:embed="rId2">
            <a:alphaModFix/>
          </a:blip>
          <a:srcRect b="0" l="20330" r="0" t="0"/>
          <a:stretch/>
        </p:blipFill>
        <p:spPr>
          <a:xfrm>
            <a:off x="-2" y="688559"/>
            <a:ext cx="3354019" cy="414252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Photo - Left">
  <p:cSld name="7_Custom Photo - Left">
    <p:spTree>
      <p:nvGrpSpPr>
        <p:cNvPr id="410" name="Shape 410"/>
        <p:cNvGrpSpPr/>
        <p:nvPr/>
      </p:nvGrpSpPr>
      <p:grpSpPr>
        <a:xfrm>
          <a:off x="0" y="0"/>
          <a:ext cx="0" cy="0"/>
          <a:chOff x="0" y="0"/>
          <a:chExt cx="0" cy="0"/>
        </a:xfrm>
      </p:grpSpPr>
      <p:sp>
        <p:nvSpPr>
          <p:cNvPr id="411" name="Google Shape;411;p33"/>
          <p:cNvSpPr/>
          <p:nvPr/>
        </p:nvSpPr>
        <p:spPr>
          <a:xfrm>
            <a:off x="0" y="0"/>
            <a:ext cx="3703800" cy="6875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33"/>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33"/>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3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15" name="Google Shape;415;p33"/>
          <p:cNvPicPr preferRelativeResize="0"/>
          <p:nvPr/>
        </p:nvPicPr>
        <p:blipFill rotWithShape="1">
          <a:blip r:embed="rId2">
            <a:alphaModFix/>
          </a:blip>
          <a:srcRect b="0" l="22927" r="0" t="0"/>
          <a:stretch/>
        </p:blipFill>
        <p:spPr>
          <a:xfrm>
            <a:off x="0" y="688559"/>
            <a:ext cx="3400597" cy="395964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Photo - Left">
  <p:cSld name="8_Custom Photo - Left">
    <p:spTree>
      <p:nvGrpSpPr>
        <p:cNvPr id="416" name="Shape 416"/>
        <p:cNvGrpSpPr/>
        <p:nvPr/>
      </p:nvGrpSpPr>
      <p:grpSpPr>
        <a:xfrm>
          <a:off x="0" y="0"/>
          <a:ext cx="0" cy="0"/>
          <a:chOff x="0" y="0"/>
          <a:chExt cx="0" cy="0"/>
        </a:xfrm>
      </p:grpSpPr>
      <p:sp>
        <p:nvSpPr>
          <p:cNvPr id="417" name="Google Shape;417;p34"/>
          <p:cNvSpPr/>
          <p:nvPr/>
        </p:nvSpPr>
        <p:spPr>
          <a:xfrm>
            <a:off x="-3" y="1"/>
            <a:ext cx="3703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34"/>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9" name="Google Shape;419;p34"/>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3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1" name="Google Shape;421;p34"/>
          <p:cNvPicPr preferRelativeResize="0"/>
          <p:nvPr/>
        </p:nvPicPr>
        <p:blipFill rotWithShape="1">
          <a:blip r:embed="rId2">
            <a:alphaModFix/>
          </a:blip>
          <a:srcRect b="0" l="5527" r="0" t="0"/>
          <a:stretch/>
        </p:blipFill>
        <p:spPr>
          <a:xfrm>
            <a:off x="-1" y="688559"/>
            <a:ext cx="3386629" cy="330105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Photo - Left">
  <p:cSld name="9_Custom Photo - Left">
    <p:spTree>
      <p:nvGrpSpPr>
        <p:cNvPr id="422" name="Shape 422"/>
        <p:cNvGrpSpPr/>
        <p:nvPr/>
      </p:nvGrpSpPr>
      <p:grpSpPr>
        <a:xfrm>
          <a:off x="0" y="0"/>
          <a:ext cx="0" cy="0"/>
          <a:chOff x="0" y="0"/>
          <a:chExt cx="0" cy="0"/>
        </a:xfrm>
      </p:grpSpPr>
      <p:sp>
        <p:nvSpPr>
          <p:cNvPr id="423" name="Google Shape;423;p35"/>
          <p:cNvSpPr/>
          <p:nvPr/>
        </p:nvSpPr>
        <p:spPr>
          <a:xfrm>
            <a:off x="-4" y="-17178"/>
            <a:ext cx="3703800" cy="6875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35"/>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35"/>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3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7" name="Google Shape;427;p35"/>
          <p:cNvPicPr preferRelativeResize="0"/>
          <p:nvPr/>
        </p:nvPicPr>
        <p:blipFill rotWithShape="1">
          <a:blip r:embed="rId2">
            <a:alphaModFix/>
          </a:blip>
          <a:srcRect b="0" l="15432" r="0" t="0"/>
          <a:stretch/>
        </p:blipFill>
        <p:spPr>
          <a:xfrm>
            <a:off x="-1" y="675210"/>
            <a:ext cx="3398522" cy="401871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Photo - Left">
  <p:cSld name="10_Custom Photo - Left">
    <p:spTree>
      <p:nvGrpSpPr>
        <p:cNvPr id="428" name="Shape 428"/>
        <p:cNvGrpSpPr/>
        <p:nvPr/>
      </p:nvGrpSpPr>
      <p:grpSpPr>
        <a:xfrm>
          <a:off x="0" y="0"/>
          <a:ext cx="0" cy="0"/>
          <a:chOff x="0" y="0"/>
          <a:chExt cx="0" cy="0"/>
        </a:xfrm>
      </p:grpSpPr>
      <p:sp>
        <p:nvSpPr>
          <p:cNvPr id="429" name="Google Shape;429;p36"/>
          <p:cNvSpPr/>
          <p:nvPr/>
        </p:nvSpPr>
        <p:spPr>
          <a:xfrm>
            <a:off x="0" y="0"/>
            <a:ext cx="3703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36"/>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36"/>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3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33" name="Google Shape;433;p36"/>
          <p:cNvPicPr preferRelativeResize="0"/>
          <p:nvPr/>
        </p:nvPicPr>
        <p:blipFill rotWithShape="1">
          <a:blip r:embed="rId2">
            <a:alphaModFix/>
          </a:blip>
          <a:srcRect b="0" l="19541" r="0" t="0"/>
          <a:stretch/>
        </p:blipFill>
        <p:spPr>
          <a:xfrm>
            <a:off x="0" y="688559"/>
            <a:ext cx="3388403" cy="423396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ic Priorities - Columns">
  <p:cSld name="Strategic Priorities - Columns">
    <p:spTree>
      <p:nvGrpSpPr>
        <p:cNvPr id="434" name="Shape 434"/>
        <p:cNvGrpSpPr/>
        <p:nvPr/>
      </p:nvGrpSpPr>
      <p:grpSpPr>
        <a:xfrm>
          <a:off x="0" y="0"/>
          <a:ext cx="0" cy="0"/>
          <a:chOff x="0" y="0"/>
          <a:chExt cx="0" cy="0"/>
        </a:xfrm>
      </p:grpSpPr>
      <p:sp>
        <p:nvSpPr>
          <p:cNvPr id="435" name="Google Shape;435;p37"/>
          <p:cNvSpPr/>
          <p:nvPr/>
        </p:nvSpPr>
        <p:spPr>
          <a:xfrm>
            <a:off x="4872972" y="3484278"/>
            <a:ext cx="2441400" cy="339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37"/>
          <p:cNvSpPr/>
          <p:nvPr/>
        </p:nvSpPr>
        <p:spPr>
          <a:xfrm>
            <a:off x="9711708" y="3484278"/>
            <a:ext cx="2479500" cy="33909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37"/>
          <p:cNvSpPr/>
          <p:nvPr/>
        </p:nvSpPr>
        <p:spPr>
          <a:xfrm>
            <a:off x="0" y="3484278"/>
            <a:ext cx="2441400" cy="3390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37"/>
          <p:cNvSpPr/>
          <p:nvPr/>
        </p:nvSpPr>
        <p:spPr>
          <a:xfrm>
            <a:off x="2438400" y="3484278"/>
            <a:ext cx="2441400" cy="3390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37"/>
          <p:cNvSpPr/>
          <p:nvPr/>
        </p:nvSpPr>
        <p:spPr>
          <a:xfrm>
            <a:off x="7303743" y="3484278"/>
            <a:ext cx="2441400" cy="33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37"/>
          <p:cNvSpPr txBox="1"/>
          <p:nvPr/>
        </p:nvSpPr>
        <p:spPr>
          <a:xfrm>
            <a:off x="90386" y="4897182"/>
            <a:ext cx="2279100" cy="954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ACADEMICALLY PREPARED</a:t>
            </a:r>
            <a:endParaRPr/>
          </a:p>
        </p:txBody>
      </p:sp>
      <p:sp>
        <p:nvSpPr>
          <p:cNvPr id="441" name="Google Shape;441;p37"/>
          <p:cNvSpPr txBox="1"/>
          <p:nvPr/>
        </p:nvSpPr>
        <p:spPr>
          <a:xfrm>
            <a:off x="2504222" y="4895479"/>
            <a:ext cx="2298600" cy="95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CULTURALLY COMPETENT</a:t>
            </a:r>
            <a:endParaRPr/>
          </a:p>
        </p:txBody>
      </p:sp>
      <p:sp>
        <p:nvSpPr>
          <p:cNvPr id="442" name="Google Shape;442;p37"/>
          <p:cNvSpPr txBox="1"/>
          <p:nvPr/>
        </p:nvSpPr>
        <p:spPr>
          <a:xfrm>
            <a:off x="4878766" y="4895479"/>
            <a:ext cx="2441400" cy="95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EQUIPPED FOR </a:t>
            </a:r>
            <a:endParaRPr/>
          </a:p>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THE FUTURE</a:t>
            </a:r>
            <a:endParaRPr/>
          </a:p>
        </p:txBody>
      </p:sp>
      <p:sp>
        <p:nvSpPr>
          <p:cNvPr id="443" name="Google Shape;443;p37"/>
          <p:cNvSpPr txBox="1"/>
          <p:nvPr/>
        </p:nvSpPr>
        <p:spPr>
          <a:xfrm>
            <a:off x="7457754" y="4895479"/>
            <a:ext cx="2098500" cy="8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CIVICALLY </a:t>
            </a:r>
            <a:endParaRPr/>
          </a:p>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ENGAGED</a:t>
            </a:r>
            <a:endParaRPr/>
          </a:p>
        </p:txBody>
      </p:sp>
      <p:sp>
        <p:nvSpPr>
          <p:cNvPr id="444" name="Google Shape;444;p37"/>
          <p:cNvSpPr txBox="1"/>
          <p:nvPr/>
        </p:nvSpPr>
        <p:spPr>
          <a:xfrm>
            <a:off x="9926786" y="4895479"/>
            <a:ext cx="2098500" cy="8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COLLEGE AND</a:t>
            </a:r>
            <a:endParaRPr/>
          </a:p>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CAREER READY</a:t>
            </a:r>
            <a:endParaRPr/>
          </a:p>
        </p:txBody>
      </p:sp>
      <p:sp>
        <p:nvSpPr>
          <p:cNvPr id="445" name="Google Shape;445;p3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46" name="Google Shape;446;p37"/>
          <p:cNvPicPr preferRelativeResize="0"/>
          <p:nvPr/>
        </p:nvPicPr>
        <p:blipFill rotWithShape="1">
          <a:blip r:embed="rId2">
            <a:alphaModFix/>
          </a:blip>
          <a:srcRect b="0" l="0" r="0" t="0"/>
          <a:stretch/>
        </p:blipFill>
        <p:spPr>
          <a:xfrm>
            <a:off x="614528" y="1837044"/>
            <a:ext cx="1226695" cy="1304008"/>
          </a:xfrm>
          <a:prstGeom prst="rect">
            <a:avLst/>
          </a:prstGeom>
          <a:noFill/>
          <a:ln>
            <a:noFill/>
          </a:ln>
        </p:spPr>
      </p:pic>
      <p:pic>
        <p:nvPicPr>
          <p:cNvPr id="447" name="Google Shape;447;p37"/>
          <p:cNvPicPr preferRelativeResize="0"/>
          <p:nvPr/>
        </p:nvPicPr>
        <p:blipFill rotWithShape="1">
          <a:blip r:embed="rId3">
            <a:alphaModFix/>
          </a:blip>
          <a:srcRect b="0" l="0" r="0" t="0"/>
          <a:stretch/>
        </p:blipFill>
        <p:spPr>
          <a:xfrm>
            <a:off x="3053409" y="1905461"/>
            <a:ext cx="1167174" cy="1167174"/>
          </a:xfrm>
          <a:prstGeom prst="rect">
            <a:avLst/>
          </a:prstGeom>
          <a:noFill/>
          <a:ln>
            <a:noFill/>
          </a:ln>
        </p:spPr>
      </p:pic>
      <p:pic>
        <p:nvPicPr>
          <p:cNvPr id="448" name="Google Shape;448;p37"/>
          <p:cNvPicPr preferRelativeResize="0"/>
          <p:nvPr/>
        </p:nvPicPr>
        <p:blipFill rotWithShape="1">
          <a:blip r:embed="rId4">
            <a:alphaModFix/>
          </a:blip>
          <a:srcRect b="0" l="0" r="0" t="0"/>
          <a:stretch/>
        </p:blipFill>
        <p:spPr>
          <a:xfrm>
            <a:off x="5528650" y="1925333"/>
            <a:ext cx="1127431" cy="1127431"/>
          </a:xfrm>
          <a:prstGeom prst="rect">
            <a:avLst/>
          </a:prstGeom>
          <a:noFill/>
          <a:ln>
            <a:noFill/>
          </a:ln>
        </p:spPr>
      </p:pic>
      <p:pic>
        <p:nvPicPr>
          <p:cNvPr id="449" name="Google Shape;449;p37"/>
          <p:cNvPicPr preferRelativeResize="0"/>
          <p:nvPr/>
        </p:nvPicPr>
        <p:blipFill rotWithShape="1">
          <a:blip r:embed="rId5">
            <a:alphaModFix/>
          </a:blip>
          <a:srcRect b="0" l="0" r="0" t="0"/>
          <a:stretch/>
        </p:blipFill>
        <p:spPr>
          <a:xfrm>
            <a:off x="7912928" y="1870938"/>
            <a:ext cx="1216908" cy="1236219"/>
          </a:xfrm>
          <a:prstGeom prst="rect">
            <a:avLst/>
          </a:prstGeom>
          <a:noFill/>
          <a:ln>
            <a:noFill/>
          </a:ln>
        </p:spPr>
      </p:pic>
      <p:pic>
        <p:nvPicPr>
          <p:cNvPr id="450" name="Google Shape;450;p37"/>
          <p:cNvPicPr preferRelativeResize="0"/>
          <p:nvPr/>
        </p:nvPicPr>
        <p:blipFill rotWithShape="1">
          <a:blip r:embed="rId6">
            <a:alphaModFix/>
          </a:blip>
          <a:srcRect b="0" l="0" r="0" t="0"/>
          <a:stretch/>
        </p:blipFill>
        <p:spPr>
          <a:xfrm>
            <a:off x="10386681" y="1978498"/>
            <a:ext cx="1172375" cy="1021101"/>
          </a:xfrm>
          <a:prstGeom prst="rect">
            <a:avLst/>
          </a:prstGeom>
          <a:noFill/>
          <a:ln>
            <a:noFill/>
          </a:ln>
        </p:spPr>
      </p:pic>
      <p:sp>
        <p:nvSpPr>
          <p:cNvPr id="451" name="Google Shape;451;p37"/>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37"/>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37"/>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37"/>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37"/>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37"/>
          <p:cNvSpPr txBox="1"/>
          <p:nvPr/>
        </p:nvSpPr>
        <p:spPr>
          <a:xfrm>
            <a:off x="894025" y="511760"/>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Strategic Priorities</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ic Priorities - Rows">
  <p:cSld name="Strategic Priorities - Rows">
    <p:spTree>
      <p:nvGrpSpPr>
        <p:cNvPr id="457" name="Shape 457"/>
        <p:cNvGrpSpPr/>
        <p:nvPr/>
      </p:nvGrpSpPr>
      <p:grpSpPr>
        <a:xfrm>
          <a:off x="0" y="0"/>
          <a:ext cx="0" cy="0"/>
          <a:chOff x="0" y="0"/>
          <a:chExt cx="0" cy="0"/>
        </a:xfrm>
      </p:grpSpPr>
      <p:sp>
        <p:nvSpPr>
          <p:cNvPr id="458" name="Google Shape;458;p38"/>
          <p:cNvSpPr/>
          <p:nvPr/>
        </p:nvSpPr>
        <p:spPr>
          <a:xfrm flipH="1" rot="5400000">
            <a:off x="4843211" y="-2654388"/>
            <a:ext cx="1060800" cy="9052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8"/>
          <p:cNvSpPr/>
          <p:nvPr/>
        </p:nvSpPr>
        <p:spPr>
          <a:xfrm flipH="1" rot="5400000">
            <a:off x="4843211" y="-1593100"/>
            <a:ext cx="1060800" cy="9052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38"/>
          <p:cNvSpPr/>
          <p:nvPr/>
        </p:nvSpPr>
        <p:spPr>
          <a:xfrm flipH="1" rot="5400000">
            <a:off x="4843219" y="529325"/>
            <a:ext cx="1060800" cy="9052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38"/>
          <p:cNvSpPr/>
          <p:nvPr/>
        </p:nvSpPr>
        <p:spPr>
          <a:xfrm flipH="1" rot="5400000">
            <a:off x="4845768" y="1588252"/>
            <a:ext cx="1055700" cy="9052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8"/>
          <p:cNvSpPr/>
          <p:nvPr/>
        </p:nvSpPr>
        <p:spPr>
          <a:xfrm flipH="1" rot="5400000">
            <a:off x="4843223" y="-531962"/>
            <a:ext cx="1060800" cy="9052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8"/>
          <p:cNvSpPr/>
          <p:nvPr/>
        </p:nvSpPr>
        <p:spPr>
          <a:xfrm rot="-5400000">
            <a:off x="9470345" y="3811607"/>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 name="Google Shape;464;p38"/>
          <p:cNvSpPr/>
          <p:nvPr/>
        </p:nvSpPr>
        <p:spPr>
          <a:xfrm rot="-5400000">
            <a:off x="9470342" y="2750319"/>
            <a:ext cx="536064" cy="365758"/>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 name="Google Shape;465;p38"/>
          <p:cNvSpPr/>
          <p:nvPr/>
        </p:nvSpPr>
        <p:spPr>
          <a:xfrm rot="-5400000">
            <a:off x="9470342" y="1689032"/>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 name="Google Shape;466;p38"/>
          <p:cNvSpPr/>
          <p:nvPr/>
        </p:nvSpPr>
        <p:spPr>
          <a:xfrm rot="-5400000">
            <a:off x="9470338" y="4872895"/>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 name="Google Shape;467;p38"/>
          <p:cNvSpPr/>
          <p:nvPr/>
        </p:nvSpPr>
        <p:spPr>
          <a:xfrm rot="-5400000">
            <a:off x="9470338" y="5931729"/>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468" name="Google Shape;468;p38"/>
          <p:cNvPicPr preferRelativeResize="0"/>
          <p:nvPr/>
        </p:nvPicPr>
        <p:blipFill rotWithShape="1">
          <a:blip r:embed="rId2">
            <a:alphaModFix/>
          </a:blip>
          <a:srcRect b="0" l="0" r="0" t="0"/>
          <a:stretch/>
        </p:blipFill>
        <p:spPr>
          <a:xfrm>
            <a:off x="10061697" y="1488598"/>
            <a:ext cx="731519" cy="777623"/>
          </a:xfrm>
          <a:prstGeom prst="rect">
            <a:avLst/>
          </a:prstGeom>
          <a:noFill/>
          <a:ln>
            <a:noFill/>
          </a:ln>
        </p:spPr>
      </p:pic>
      <p:pic>
        <p:nvPicPr>
          <p:cNvPr id="469" name="Google Shape;469;p38"/>
          <p:cNvPicPr preferRelativeResize="0"/>
          <p:nvPr/>
        </p:nvPicPr>
        <p:blipFill rotWithShape="1">
          <a:blip r:embed="rId3">
            <a:alphaModFix/>
          </a:blip>
          <a:srcRect b="0" l="0" r="0" t="0"/>
          <a:stretch/>
        </p:blipFill>
        <p:spPr>
          <a:xfrm>
            <a:off x="10079444" y="2586130"/>
            <a:ext cx="696026" cy="696026"/>
          </a:xfrm>
          <a:prstGeom prst="rect">
            <a:avLst/>
          </a:prstGeom>
          <a:noFill/>
          <a:ln>
            <a:noFill/>
          </a:ln>
        </p:spPr>
      </p:pic>
      <p:pic>
        <p:nvPicPr>
          <p:cNvPr id="470" name="Google Shape;470;p38"/>
          <p:cNvPicPr preferRelativeResize="0"/>
          <p:nvPr/>
        </p:nvPicPr>
        <p:blipFill rotWithShape="1">
          <a:blip r:embed="rId4">
            <a:alphaModFix/>
          </a:blip>
          <a:srcRect b="0" l="0" r="0" t="0"/>
          <a:stretch/>
        </p:blipFill>
        <p:spPr>
          <a:xfrm>
            <a:off x="10091295" y="3672949"/>
            <a:ext cx="672325" cy="672325"/>
          </a:xfrm>
          <a:prstGeom prst="rect">
            <a:avLst/>
          </a:prstGeom>
          <a:noFill/>
          <a:ln>
            <a:noFill/>
          </a:ln>
        </p:spPr>
      </p:pic>
      <p:pic>
        <p:nvPicPr>
          <p:cNvPr id="471" name="Google Shape;471;p38"/>
          <p:cNvPicPr preferRelativeResize="0"/>
          <p:nvPr/>
        </p:nvPicPr>
        <p:blipFill rotWithShape="1">
          <a:blip r:embed="rId5">
            <a:alphaModFix/>
          </a:blip>
          <a:srcRect b="0" l="0" r="0" t="0"/>
          <a:stretch/>
        </p:blipFill>
        <p:spPr>
          <a:xfrm>
            <a:off x="10059157" y="4672532"/>
            <a:ext cx="725684" cy="737198"/>
          </a:xfrm>
          <a:prstGeom prst="rect">
            <a:avLst/>
          </a:prstGeom>
          <a:noFill/>
          <a:ln>
            <a:noFill/>
          </a:ln>
        </p:spPr>
      </p:pic>
      <p:pic>
        <p:nvPicPr>
          <p:cNvPr id="472" name="Google Shape;472;p38"/>
          <p:cNvPicPr preferRelativeResize="0"/>
          <p:nvPr/>
        </p:nvPicPr>
        <p:blipFill rotWithShape="1">
          <a:blip r:embed="rId6">
            <a:alphaModFix/>
          </a:blip>
          <a:srcRect b="0" l="0" r="0" t="0"/>
          <a:stretch/>
        </p:blipFill>
        <p:spPr>
          <a:xfrm>
            <a:off x="10077894" y="5791420"/>
            <a:ext cx="699127" cy="608917"/>
          </a:xfrm>
          <a:prstGeom prst="rect">
            <a:avLst/>
          </a:prstGeom>
          <a:noFill/>
          <a:ln>
            <a:noFill/>
          </a:ln>
        </p:spPr>
      </p:pic>
      <p:sp>
        <p:nvSpPr>
          <p:cNvPr id="473" name="Google Shape;473;p3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74" name="Google Shape;474;p38"/>
          <p:cNvSpPr txBox="1"/>
          <p:nvPr/>
        </p:nvSpPr>
        <p:spPr>
          <a:xfrm>
            <a:off x="1114611" y="5924857"/>
            <a:ext cx="8175600" cy="6465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i="0" lang="en-US" sz="2000" u="none" cap="none" strike="noStrike">
                <a:solidFill>
                  <a:srgbClr val="FFFFFF"/>
                </a:solidFill>
                <a:latin typeface="Calibri"/>
                <a:ea typeface="Calibri"/>
                <a:cs typeface="Calibri"/>
                <a:sym typeface="Calibri"/>
              </a:rPr>
              <a:t>College and Career Ready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38"/>
          <p:cNvSpPr txBox="1"/>
          <p:nvPr/>
        </p:nvSpPr>
        <p:spPr>
          <a:xfrm>
            <a:off x="1114611" y="4871157"/>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i="0" lang="en-US" sz="2000" u="none" cap="none" strike="noStrike">
                <a:solidFill>
                  <a:srgbClr val="FFFFFF"/>
                </a:solidFill>
                <a:latin typeface="Calibri"/>
                <a:ea typeface="Calibri"/>
                <a:cs typeface="Calibri"/>
                <a:sym typeface="Calibri"/>
              </a:rPr>
              <a:t>Civically Engaged</a:t>
            </a:r>
            <a:endParaRPr sz="1800">
              <a:solidFill>
                <a:schemeClr val="dk1"/>
              </a:solidFill>
              <a:latin typeface="Calibri"/>
              <a:ea typeface="Calibri"/>
              <a:cs typeface="Calibri"/>
              <a:sym typeface="Calibri"/>
            </a:endParaRPr>
          </a:p>
        </p:txBody>
      </p:sp>
      <p:sp>
        <p:nvSpPr>
          <p:cNvPr id="476" name="Google Shape;476;p38"/>
          <p:cNvSpPr txBox="1"/>
          <p:nvPr/>
        </p:nvSpPr>
        <p:spPr>
          <a:xfrm>
            <a:off x="1114611" y="3814603"/>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i="0" lang="en-US" sz="2000" u="none" cap="none" strike="noStrike">
                <a:solidFill>
                  <a:srgbClr val="FFFFFF"/>
                </a:solidFill>
                <a:latin typeface="Calibri"/>
                <a:ea typeface="Calibri"/>
                <a:cs typeface="Calibri"/>
                <a:sym typeface="Calibri"/>
              </a:rPr>
              <a:t>Equipped for the Future</a:t>
            </a:r>
            <a:endParaRPr sz="1800">
              <a:solidFill>
                <a:schemeClr val="dk1"/>
              </a:solidFill>
              <a:latin typeface="Calibri"/>
              <a:ea typeface="Calibri"/>
              <a:cs typeface="Calibri"/>
              <a:sym typeface="Calibri"/>
            </a:endParaRPr>
          </a:p>
        </p:txBody>
      </p:sp>
      <p:sp>
        <p:nvSpPr>
          <p:cNvPr id="477" name="Google Shape;477;p38"/>
          <p:cNvSpPr txBox="1"/>
          <p:nvPr/>
        </p:nvSpPr>
        <p:spPr>
          <a:xfrm>
            <a:off x="1114611" y="2794525"/>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lang="en-US" sz="2000">
                <a:solidFill>
                  <a:schemeClr val="lt1"/>
                </a:solidFill>
                <a:latin typeface="Calibri"/>
                <a:ea typeface="Calibri"/>
                <a:cs typeface="Calibri"/>
                <a:sym typeface="Calibri"/>
              </a:rPr>
              <a:t>Culturally Competent</a:t>
            </a:r>
            <a:endParaRPr sz="1800">
              <a:solidFill>
                <a:schemeClr val="dk1"/>
              </a:solidFill>
              <a:latin typeface="Calibri"/>
              <a:ea typeface="Calibri"/>
              <a:cs typeface="Calibri"/>
              <a:sym typeface="Calibri"/>
            </a:endParaRPr>
          </a:p>
        </p:txBody>
      </p:sp>
      <p:sp>
        <p:nvSpPr>
          <p:cNvPr id="478" name="Google Shape;478;p38"/>
          <p:cNvSpPr txBox="1"/>
          <p:nvPr/>
        </p:nvSpPr>
        <p:spPr>
          <a:xfrm>
            <a:off x="1114611" y="1690021"/>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lang="en-US" sz="2000">
                <a:solidFill>
                  <a:schemeClr val="lt1"/>
                </a:solidFill>
                <a:latin typeface="Calibri"/>
                <a:ea typeface="Calibri"/>
                <a:cs typeface="Calibri"/>
                <a:sym typeface="Calibri"/>
              </a:rPr>
              <a:t>Academically Prepared</a:t>
            </a:r>
            <a:endParaRPr sz="1800">
              <a:solidFill>
                <a:schemeClr val="dk1"/>
              </a:solidFill>
              <a:latin typeface="Calibri"/>
              <a:ea typeface="Calibri"/>
              <a:cs typeface="Calibri"/>
              <a:sym typeface="Calibri"/>
            </a:endParaRPr>
          </a:p>
        </p:txBody>
      </p:sp>
      <p:sp>
        <p:nvSpPr>
          <p:cNvPr id="479" name="Google Shape;479;p38"/>
          <p:cNvSpPr txBox="1"/>
          <p:nvPr/>
        </p:nvSpPr>
        <p:spPr>
          <a:xfrm>
            <a:off x="894025" y="511760"/>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Strategic Priorities</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Photo - Left">
  <p:cSld name="1_Custom Photo - Left">
    <p:spTree>
      <p:nvGrpSpPr>
        <p:cNvPr id="480" name="Shape 480"/>
        <p:cNvGrpSpPr/>
        <p:nvPr/>
      </p:nvGrpSpPr>
      <p:grpSpPr>
        <a:xfrm>
          <a:off x="0" y="0"/>
          <a:ext cx="0" cy="0"/>
          <a:chOff x="0" y="0"/>
          <a:chExt cx="0" cy="0"/>
        </a:xfrm>
      </p:grpSpPr>
      <p:sp>
        <p:nvSpPr>
          <p:cNvPr id="481" name="Google Shape;481;p39"/>
          <p:cNvSpPr/>
          <p:nvPr/>
        </p:nvSpPr>
        <p:spPr>
          <a:xfrm>
            <a:off x="-1" y="0"/>
            <a:ext cx="3703800" cy="6875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39"/>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39"/>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3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85" name="Google Shape;485;p39"/>
          <p:cNvPicPr preferRelativeResize="0"/>
          <p:nvPr/>
        </p:nvPicPr>
        <p:blipFill rotWithShape="1">
          <a:blip r:embed="rId2">
            <a:alphaModFix/>
          </a:blip>
          <a:srcRect b="0" l="19410" r="0" t="0"/>
          <a:stretch/>
        </p:blipFill>
        <p:spPr>
          <a:xfrm>
            <a:off x="0" y="688559"/>
            <a:ext cx="3459480" cy="456330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Photo - Left">
  <p:cSld name="2_Custom Photo - Left">
    <p:spTree>
      <p:nvGrpSpPr>
        <p:cNvPr id="486" name="Shape 486"/>
        <p:cNvGrpSpPr/>
        <p:nvPr/>
      </p:nvGrpSpPr>
      <p:grpSpPr>
        <a:xfrm>
          <a:off x="0" y="0"/>
          <a:ext cx="0" cy="0"/>
          <a:chOff x="0" y="0"/>
          <a:chExt cx="0" cy="0"/>
        </a:xfrm>
      </p:grpSpPr>
      <p:sp>
        <p:nvSpPr>
          <p:cNvPr id="487" name="Google Shape;487;p40"/>
          <p:cNvSpPr/>
          <p:nvPr/>
        </p:nvSpPr>
        <p:spPr>
          <a:xfrm>
            <a:off x="0" y="0"/>
            <a:ext cx="3703800" cy="6875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40"/>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40"/>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4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1" name="Google Shape;491;p40"/>
          <p:cNvPicPr preferRelativeResize="0"/>
          <p:nvPr/>
        </p:nvPicPr>
        <p:blipFill rotWithShape="1">
          <a:blip r:embed="rId2">
            <a:alphaModFix/>
          </a:blip>
          <a:srcRect b="0" l="12373" r="0" t="0"/>
          <a:stretch/>
        </p:blipFill>
        <p:spPr>
          <a:xfrm>
            <a:off x="0" y="688559"/>
            <a:ext cx="3558312" cy="40607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spTree>
      <p:nvGrpSpPr>
        <p:cNvPr id="28" name="Shape 28"/>
        <p:cNvGrpSpPr/>
        <p:nvPr/>
      </p:nvGrpSpPr>
      <p:grpSpPr>
        <a:xfrm>
          <a:off x="0" y="0"/>
          <a:ext cx="0" cy="0"/>
          <a:chOff x="0" y="0"/>
          <a:chExt cx="0" cy="0"/>
        </a:xfrm>
      </p:grpSpPr>
      <p:sp>
        <p:nvSpPr>
          <p:cNvPr id="29" name="Google Shape;29;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5"/>
          <p:cNvSpPr/>
          <p:nvPr/>
        </p:nvSpPr>
        <p:spPr>
          <a:xfrm>
            <a:off x="0" y="6273225"/>
            <a:ext cx="12202500" cy="584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31" name="Google Shape;31;p5"/>
          <p:cNvSpPr txBox="1"/>
          <p:nvPr>
            <p:ph idx="10" type="dt"/>
          </p:nvPr>
        </p:nvSpPr>
        <p:spPr>
          <a:xfrm>
            <a:off x="-5244" y="6398747"/>
            <a:ext cx="12202500" cy="3489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type="title"/>
          </p:nvPr>
        </p:nvSpPr>
        <p:spPr>
          <a:xfrm>
            <a:off x="-10632" y="4026087"/>
            <a:ext cx="12202500" cy="1119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1" y="5038726"/>
            <a:ext cx="12202500" cy="5847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200"/>
              <a:buNone/>
              <a:defRPr sz="32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pic>
        <p:nvPicPr>
          <p:cNvPr id="34" name="Google Shape;34;p5"/>
          <p:cNvPicPr preferRelativeResize="0"/>
          <p:nvPr/>
        </p:nvPicPr>
        <p:blipFill rotWithShape="1">
          <a:blip r:embed="rId2">
            <a:alphaModFix/>
          </a:blip>
          <a:srcRect b="0" l="0" r="0" t="0"/>
          <a:stretch/>
        </p:blipFill>
        <p:spPr>
          <a:xfrm>
            <a:off x="4528821" y="549756"/>
            <a:ext cx="3134356" cy="313435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Photo - Left">
  <p:cSld name="3_Custom Photo - Left">
    <p:spTree>
      <p:nvGrpSpPr>
        <p:cNvPr id="492" name="Shape 492"/>
        <p:cNvGrpSpPr/>
        <p:nvPr/>
      </p:nvGrpSpPr>
      <p:grpSpPr>
        <a:xfrm>
          <a:off x="0" y="0"/>
          <a:ext cx="0" cy="0"/>
          <a:chOff x="0" y="0"/>
          <a:chExt cx="0" cy="0"/>
        </a:xfrm>
      </p:grpSpPr>
      <p:sp>
        <p:nvSpPr>
          <p:cNvPr id="493" name="Google Shape;493;p41"/>
          <p:cNvSpPr/>
          <p:nvPr/>
        </p:nvSpPr>
        <p:spPr>
          <a:xfrm>
            <a:off x="-3" y="1"/>
            <a:ext cx="3703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41"/>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41"/>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4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7" name="Google Shape;497;p41"/>
          <p:cNvPicPr preferRelativeResize="0"/>
          <p:nvPr/>
        </p:nvPicPr>
        <p:blipFill rotWithShape="1">
          <a:blip r:embed="rId2">
            <a:alphaModFix/>
          </a:blip>
          <a:srcRect b="0" l="10800" r="0" t="0"/>
          <a:stretch/>
        </p:blipFill>
        <p:spPr>
          <a:xfrm>
            <a:off x="-3" y="688559"/>
            <a:ext cx="3436854" cy="385296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Photo - Left">
  <p:cSld name="4_Custom Photo - Left">
    <p:spTree>
      <p:nvGrpSpPr>
        <p:cNvPr id="498" name="Shape 498"/>
        <p:cNvGrpSpPr/>
        <p:nvPr/>
      </p:nvGrpSpPr>
      <p:grpSpPr>
        <a:xfrm>
          <a:off x="0" y="0"/>
          <a:ext cx="0" cy="0"/>
          <a:chOff x="0" y="0"/>
          <a:chExt cx="0" cy="0"/>
        </a:xfrm>
      </p:grpSpPr>
      <p:sp>
        <p:nvSpPr>
          <p:cNvPr id="499" name="Google Shape;499;p42"/>
          <p:cNvSpPr/>
          <p:nvPr/>
        </p:nvSpPr>
        <p:spPr>
          <a:xfrm>
            <a:off x="-4" y="-17178"/>
            <a:ext cx="3703800" cy="6875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42"/>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42"/>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4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3" name="Google Shape;503;p42"/>
          <p:cNvPicPr preferRelativeResize="0"/>
          <p:nvPr/>
        </p:nvPicPr>
        <p:blipFill rotWithShape="1">
          <a:blip r:embed="rId2">
            <a:alphaModFix/>
          </a:blip>
          <a:srcRect b="0" l="5025" r="0" t="0"/>
          <a:stretch/>
        </p:blipFill>
        <p:spPr>
          <a:xfrm>
            <a:off x="-4" y="688559"/>
            <a:ext cx="3517673" cy="376257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Photo - Left">
  <p:cSld name="5_Custom Photo - Left">
    <p:spTree>
      <p:nvGrpSpPr>
        <p:cNvPr id="504" name="Shape 504"/>
        <p:cNvGrpSpPr/>
        <p:nvPr/>
      </p:nvGrpSpPr>
      <p:grpSpPr>
        <a:xfrm>
          <a:off x="0" y="0"/>
          <a:ext cx="0" cy="0"/>
          <a:chOff x="0" y="0"/>
          <a:chExt cx="0" cy="0"/>
        </a:xfrm>
      </p:grpSpPr>
      <p:sp>
        <p:nvSpPr>
          <p:cNvPr id="505" name="Google Shape;505;p43"/>
          <p:cNvSpPr/>
          <p:nvPr/>
        </p:nvSpPr>
        <p:spPr>
          <a:xfrm>
            <a:off x="0" y="0"/>
            <a:ext cx="3703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43"/>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43"/>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4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9" name="Google Shape;509;p43"/>
          <p:cNvPicPr preferRelativeResize="0"/>
          <p:nvPr/>
        </p:nvPicPr>
        <p:blipFill rotWithShape="1">
          <a:blip r:embed="rId2">
            <a:alphaModFix/>
          </a:blip>
          <a:srcRect b="0" l="19382" r="0" t="0"/>
          <a:stretch/>
        </p:blipFill>
        <p:spPr>
          <a:xfrm>
            <a:off x="0" y="688559"/>
            <a:ext cx="3411266" cy="368539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Columns 1">
  <p:cSld name="Portrait of a Graduate - Columns_1">
    <p:spTree>
      <p:nvGrpSpPr>
        <p:cNvPr id="510" name="Shape 510"/>
        <p:cNvGrpSpPr/>
        <p:nvPr/>
      </p:nvGrpSpPr>
      <p:grpSpPr>
        <a:xfrm>
          <a:off x="0" y="0"/>
          <a:ext cx="0" cy="0"/>
          <a:chOff x="0" y="0"/>
          <a:chExt cx="0" cy="0"/>
        </a:xfrm>
      </p:grpSpPr>
      <p:sp>
        <p:nvSpPr>
          <p:cNvPr id="511" name="Google Shape;511;p44"/>
          <p:cNvSpPr/>
          <p:nvPr/>
        </p:nvSpPr>
        <p:spPr>
          <a:xfrm>
            <a:off x="0" y="3484278"/>
            <a:ext cx="2441400" cy="3390900"/>
          </a:xfrm>
          <a:prstGeom prst="rect">
            <a:avLst/>
          </a:prstGeom>
          <a:gradFill>
            <a:gsLst>
              <a:gs pos="0">
                <a:schemeClr val="accent4"/>
              </a:gs>
              <a:gs pos="100000">
                <a:srgbClr val="87120A"/>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44"/>
          <p:cNvSpPr/>
          <p:nvPr/>
        </p:nvSpPr>
        <p:spPr>
          <a:xfrm>
            <a:off x="4872972" y="3484278"/>
            <a:ext cx="2441400" cy="3390900"/>
          </a:xfrm>
          <a:prstGeom prst="rect">
            <a:avLst/>
          </a:prstGeom>
          <a:gradFill>
            <a:gsLst>
              <a:gs pos="0">
                <a:schemeClr val="accent1"/>
              </a:gs>
              <a:gs pos="100000">
                <a:srgbClr val="0F5F64"/>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4"/>
          <p:cNvSpPr/>
          <p:nvPr/>
        </p:nvSpPr>
        <p:spPr>
          <a:xfrm>
            <a:off x="2438400" y="3484278"/>
            <a:ext cx="2441400" cy="3390900"/>
          </a:xfrm>
          <a:prstGeom prst="rect">
            <a:avLst/>
          </a:prstGeom>
          <a:gradFill>
            <a:gsLst>
              <a:gs pos="0">
                <a:schemeClr val="accent2"/>
              </a:gs>
              <a:gs pos="100000">
                <a:srgbClr val="894D07"/>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4"/>
          <p:cNvSpPr/>
          <p:nvPr/>
        </p:nvSpPr>
        <p:spPr>
          <a:xfrm>
            <a:off x="7303743" y="3484278"/>
            <a:ext cx="2441400" cy="3390900"/>
          </a:xfrm>
          <a:prstGeom prst="rect">
            <a:avLst/>
          </a:prstGeom>
          <a:gradFill>
            <a:gsLst>
              <a:gs pos="0">
                <a:schemeClr val="accent3"/>
              </a:gs>
              <a:gs pos="100000">
                <a:srgbClr val="2C5E46"/>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44"/>
          <p:cNvSpPr/>
          <p:nvPr/>
        </p:nvSpPr>
        <p:spPr>
          <a:xfrm>
            <a:off x="9711708" y="3484278"/>
            <a:ext cx="2479500" cy="3390900"/>
          </a:xfrm>
          <a:prstGeom prst="rect">
            <a:avLst/>
          </a:prstGeom>
          <a:gradFill>
            <a:gsLst>
              <a:gs pos="0">
                <a:srgbClr val="F4CD3B"/>
              </a:gs>
              <a:gs pos="100000">
                <a:srgbClr val="DBB011"/>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6" name="Google Shape;516;p44"/>
          <p:cNvPicPr preferRelativeResize="0"/>
          <p:nvPr/>
        </p:nvPicPr>
        <p:blipFill rotWithShape="1">
          <a:blip r:embed="rId2">
            <a:alphaModFix/>
          </a:blip>
          <a:srcRect b="0" l="0" r="0" t="0"/>
          <a:stretch/>
        </p:blipFill>
        <p:spPr>
          <a:xfrm>
            <a:off x="537147" y="1784957"/>
            <a:ext cx="1347116" cy="1325562"/>
          </a:xfrm>
          <a:prstGeom prst="rect">
            <a:avLst/>
          </a:prstGeom>
          <a:noFill/>
          <a:ln>
            <a:noFill/>
          </a:ln>
        </p:spPr>
      </p:pic>
      <p:pic>
        <p:nvPicPr>
          <p:cNvPr id="517" name="Google Shape;517;p44"/>
          <p:cNvPicPr preferRelativeResize="0"/>
          <p:nvPr/>
        </p:nvPicPr>
        <p:blipFill rotWithShape="1">
          <a:blip r:embed="rId3">
            <a:alphaModFix/>
          </a:blip>
          <a:srcRect b="0" l="0" r="0" t="0"/>
          <a:stretch/>
        </p:blipFill>
        <p:spPr>
          <a:xfrm>
            <a:off x="2993136" y="1939283"/>
            <a:ext cx="1260901" cy="1131577"/>
          </a:xfrm>
          <a:prstGeom prst="rect">
            <a:avLst/>
          </a:prstGeom>
          <a:noFill/>
          <a:ln>
            <a:noFill/>
          </a:ln>
        </p:spPr>
      </p:pic>
      <p:pic>
        <p:nvPicPr>
          <p:cNvPr id="518" name="Google Shape;518;p44"/>
          <p:cNvPicPr preferRelativeResize="0"/>
          <p:nvPr/>
        </p:nvPicPr>
        <p:blipFill rotWithShape="1">
          <a:blip r:embed="rId4">
            <a:alphaModFix/>
          </a:blip>
          <a:srcRect b="0" l="0" r="0" t="0"/>
          <a:stretch/>
        </p:blipFill>
        <p:spPr>
          <a:xfrm>
            <a:off x="7789008" y="1709518"/>
            <a:ext cx="1379447" cy="1379447"/>
          </a:xfrm>
          <a:prstGeom prst="rect">
            <a:avLst/>
          </a:prstGeom>
          <a:noFill/>
          <a:ln>
            <a:noFill/>
          </a:ln>
        </p:spPr>
      </p:pic>
      <p:pic>
        <p:nvPicPr>
          <p:cNvPr id="519" name="Google Shape;519;p44"/>
          <p:cNvPicPr preferRelativeResize="0"/>
          <p:nvPr/>
        </p:nvPicPr>
        <p:blipFill rotWithShape="1">
          <a:blip r:embed="rId5">
            <a:alphaModFix/>
          </a:blip>
          <a:srcRect b="0" l="0" r="0" t="0"/>
          <a:stretch/>
        </p:blipFill>
        <p:spPr>
          <a:xfrm>
            <a:off x="10245587" y="1687965"/>
            <a:ext cx="1422555" cy="1422555"/>
          </a:xfrm>
          <a:prstGeom prst="rect">
            <a:avLst/>
          </a:prstGeom>
          <a:noFill/>
          <a:ln>
            <a:noFill/>
          </a:ln>
        </p:spPr>
      </p:pic>
      <p:sp>
        <p:nvSpPr>
          <p:cNvPr id="520" name="Google Shape;520;p44"/>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44"/>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44"/>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44"/>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44"/>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5" name="Google Shape;525;p44"/>
          <p:cNvPicPr preferRelativeResize="0"/>
          <p:nvPr/>
        </p:nvPicPr>
        <p:blipFill rotWithShape="1">
          <a:blip r:embed="rId6">
            <a:alphaModFix/>
          </a:blip>
          <a:srcRect b="0" l="0" r="0" t="0"/>
          <a:stretch/>
        </p:blipFill>
        <p:spPr>
          <a:xfrm>
            <a:off x="5354306" y="1736511"/>
            <a:ext cx="1497995" cy="1379447"/>
          </a:xfrm>
          <a:prstGeom prst="rect">
            <a:avLst/>
          </a:prstGeom>
          <a:noFill/>
          <a:ln>
            <a:noFill/>
          </a:ln>
        </p:spPr>
      </p:pic>
      <p:sp>
        <p:nvSpPr>
          <p:cNvPr id="526" name="Google Shape;526;p44"/>
          <p:cNvSpPr txBox="1"/>
          <p:nvPr>
            <p:ph type="title"/>
          </p:nvPr>
        </p:nvSpPr>
        <p:spPr>
          <a:xfrm>
            <a:off x="855979" y="367583"/>
            <a:ext cx="9903600" cy="905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rtl="0">
              <a:spcBef>
                <a:spcPts val="8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7" name="Google Shape;527;p44"/>
          <p:cNvSpPr txBox="1"/>
          <p:nvPr/>
        </p:nvSpPr>
        <p:spPr>
          <a:xfrm>
            <a:off x="137160" y="4306137"/>
            <a:ext cx="21792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STUDENT </a:t>
            </a:r>
            <a:endParaRPr/>
          </a:p>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ACHIEVEMENT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a:p>
        </p:txBody>
      </p:sp>
      <p:sp>
        <p:nvSpPr>
          <p:cNvPr id="528" name="Google Shape;528;p44"/>
          <p:cNvSpPr txBox="1"/>
          <p:nvPr/>
        </p:nvSpPr>
        <p:spPr>
          <a:xfrm>
            <a:off x="2503423" y="4304434"/>
            <a:ext cx="22986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DIVERSITY, EQUITY, INCLUSION, AND BELONGING</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and instill a culture of diversity, equity, inclusion, and belonging across the district and address opportunity gaps.</a:t>
            </a:r>
            <a:endParaRPr/>
          </a:p>
        </p:txBody>
      </p:sp>
      <p:sp>
        <p:nvSpPr>
          <p:cNvPr id="529" name="Google Shape;529;p44"/>
          <p:cNvSpPr txBox="1"/>
          <p:nvPr/>
        </p:nvSpPr>
        <p:spPr>
          <a:xfrm>
            <a:off x="4877967" y="4304434"/>
            <a:ext cx="24414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HIGHLY EFFECTIVE, CULTURALLY RESPONSIVE WORKFORCE</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Hire, support, and retain a highly effective, culturally responsive and diverse workforce.</a:t>
            </a:r>
            <a:endParaRPr/>
          </a:p>
        </p:txBody>
      </p:sp>
      <p:sp>
        <p:nvSpPr>
          <p:cNvPr id="530" name="Google Shape;530;p44"/>
          <p:cNvSpPr txBox="1"/>
          <p:nvPr/>
        </p:nvSpPr>
        <p:spPr>
          <a:xfrm>
            <a:off x="7472195"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OUTREACH AND ENGAGEMENT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Effectively engage students, employees, families, and community members to improve opportunities and outcomes for all students.</a:t>
            </a:r>
            <a:endParaRPr/>
          </a:p>
        </p:txBody>
      </p:sp>
      <p:sp>
        <p:nvSpPr>
          <p:cNvPr id="531" name="Google Shape;531;p44"/>
          <p:cNvSpPr txBox="1"/>
          <p:nvPr/>
        </p:nvSpPr>
        <p:spPr>
          <a:xfrm>
            <a:off x="9925987"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ORGANIZATIONAL HEALTH AND EFFECTIVENESS</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a:p>
        </p:txBody>
      </p:sp>
      <p:sp>
        <p:nvSpPr>
          <p:cNvPr id="532" name="Google Shape;532;p4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chemeClr val="lt1"/>
                </a:solidFill>
                <a:latin typeface="Calibri"/>
                <a:ea typeface="Calibri"/>
                <a:cs typeface="Calibri"/>
                <a:sym typeface="Calibri"/>
              </a:defRPr>
            </a:lvl1pPr>
            <a:lvl2pPr indent="0" lvl="1" marL="0" rtl="0" algn="r">
              <a:spcBef>
                <a:spcPts val="0"/>
              </a:spcBef>
              <a:buNone/>
              <a:defRPr sz="1200">
                <a:solidFill>
                  <a:schemeClr val="lt1"/>
                </a:solidFill>
                <a:latin typeface="Calibri"/>
                <a:ea typeface="Calibri"/>
                <a:cs typeface="Calibri"/>
                <a:sym typeface="Calibri"/>
              </a:defRPr>
            </a:lvl2pPr>
            <a:lvl3pPr indent="0" lvl="2" marL="0" rtl="0" algn="r">
              <a:spcBef>
                <a:spcPts val="0"/>
              </a:spcBef>
              <a:buNone/>
              <a:defRPr sz="1200">
                <a:solidFill>
                  <a:schemeClr val="lt1"/>
                </a:solidFill>
                <a:latin typeface="Calibri"/>
                <a:ea typeface="Calibri"/>
                <a:cs typeface="Calibri"/>
                <a:sym typeface="Calibri"/>
              </a:defRPr>
            </a:lvl3pPr>
            <a:lvl4pPr indent="0" lvl="3" marL="0" rtl="0" algn="r">
              <a:spcBef>
                <a:spcPts val="0"/>
              </a:spcBef>
              <a:buNone/>
              <a:defRPr sz="1200">
                <a:solidFill>
                  <a:schemeClr val="lt1"/>
                </a:solidFill>
                <a:latin typeface="Calibri"/>
                <a:ea typeface="Calibri"/>
                <a:cs typeface="Calibri"/>
                <a:sym typeface="Calibri"/>
              </a:defRPr>
            </a:lvl4pPr>
            <a:lvl5pPr indent="0" lvl="4" marL="0" rtl="0" algn="r">
              <a:spcBef>
                <a:spcPts val="0"/>
              </a:spcBef>
              <a:buNone/>
              <a:defRPr sz="1200">
                <a:solidFill>
                  <a:schemeClr val="lt1"/>
                </a:solidFill>
                <a:latin typeface="Calibri"/>
                <a:ea typeface="Calibri"/>
                <a:cs typeface="Calibri"/>
                <a:sym typeface="Calibri"/>
              </a:defRPr>
            </a:lvl5pPr>
            <a:lvl6pPr indent="0" lvl="5" marL="0" rtl="0" algn="r">
              <a:spcBef>
                <a:spcPts val="0"/>
              </a:spcBef>
              <a:buNone/>
              <a:defRPr sz="1200">
                <a:solidFill>
                  <a:schemeClr val="lt1"/>
                </a:solidFill>
                <a:latin typeface="Calibri"/>
                <a:ea typeface="Calibri"/>
                <a:cs typeface="Calibri"/>
                <a:sym typeface="Calibri"/>
              </a:defRPr>
            </a:lvl6pPr>
            <a:lvl7pPr indent="0" lvl="6" marL="0" rtl="0" algn="r">
              <a:spcBef>
                <a:spcPts val="0"/>
              </a:spcBef>
              <a:buNone/>
              <a:defRPr sz="1200">
                <a:solidFill>
                  <a:schemeClr val="lt1"/>
                </a:solidFill>
                <a:latin typeface="Calibri"/>
                <a:ea typeface="Calibri"/>
                <a:cs typeface="Calibri"/>
                <a:sym typeface="Calibri"/>
              </a:defRPr>
            </a:lvl7pPr>
            <a:lvl8pPr indent="0" lvl="7" marL="0" rtl="0" algn="r">
              <a:spcBef>
                <a:spcPts val="0"/>
              </a:spcBef>
              <a:buNone/>
              <a:defRPr sz="1200">
                <a:solidFill>
                  <a:schemeClr val="lt1"/>
                </a:solidFill>
                <a:latin typeface="Calibri"/>
                <a:ea typeface="Calibri"/>
                <a:cs typeface="Calibri"/>
                <a:sym typeface="Calibri"/>
              </a:defRPr>
            </a:lvl8pPr>
            <a:lvl9pPr indent="0" lvl="8" marL="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Columns 2">
  <p:cSld name="Portrait of a Graduate - Columns_2">
    <p:spTree>
      <p:nvGrpSpPr>
        <p:cNvPr id="533" name="Shape 533"/>
        <p:cNvGrpSpPr/>
        <p:nvPr/>
      </p:nvGrpSpPr>
      <p:grpSpPr>
        <a:xfrm>
          <a:off x="0" y="0"/>
          <a:ext cx="0" cy="0"/>
          <a:chOff x="0" y="0"/>
          <a:chExt cx="0" cy="0"/>
        </a:xfrm>
      </p:grpSpPr>
      <p:sp>
        <p:nvSpPr>
          <p:cNvPr id="534" name="Google Shape;534;p45"/>
          <p:cNvSpPr/>
          <p:nvPr/>
        </p:nvSpPr>
        <p:spPr>
          <a:xfrm>
            <a:off x="0" y="3484278"/>
            <a:ext cx="2441400" cy="3390900"/>
          </a:xfrm>
          <a:prstGeom prst="rect">
            <a:avLst/>
          </a:prstGeom>
          <a:gradFill>
            <a:gsLst>
              <a:gs pos="0">
                <a:schemeClr val="accent4"/>
              </a:gs>
              <a:gs pos="100000">
                <a:srgbClr val="87120A"/>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5" name="Google Shape;535;p45"/>
          <p:cNvSpPr/>
          <p:nvPr/>
        </p:nvSpPr>
        <p:spPr>
          <a:xfrm>
            <a:off x="4872972" y="3484278"/>
            <a:ext cx="2441400" cy="3390900"/>
          </a:xfrm>
          <a:prstGeom prst="rect">
            <a:avLst/>
          </a:prstGeom>
          <a:gradFill>
            <a:gsLst>
              <a:gs pos="0">
                <a:schemeClr val="accent1"/>
              </a:gs>
              <a:gs pos="100000">
                <a:srgbClr val="0F5F64"/>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p45"/>
          <p:cNvSpPr/>
          <p:nvPr/>
        </p:nvSpPr>
        <p:spPr>
          <a:xfrm>
            <a:off x="2438400" y="3484278"/>
            <a:ext cx="2441400" cy="3390900"/>
          </a:xfrm>
          <a:prstGeom prst="rect">
            <a:avLst/>
          </a:prstGeom>
          <a:gradFill>
            <a:gsLst>
              <a:gs pos="0">
                <a:schemeClr val="accent2"/>
              </a:gs>
              <a:gs pos="100000">
                <a:srgbClr val="894D07"/>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7" name="Google Shape;537;p45"/>
          <p:cNvSpPr/>
          <p:nvPr/>
        </p:nvSpPr>
        <p:spPr>
          <a:xfrm>
            <a:off x="7303743" y="3484278"/>
            <a:ext cx="2441400" cy="3390900"/>
          </a:xfrm>
          <a:prstGeom prst="rect">
            <a:avLst/>
          </a:prstGeom>
          <a:gradFill>
            <a:gsLst>
              <a:gs pos="0">
                <a:schemeClr val="accent3"/>
              </a:gs>
              <a:gs pos="100000">
                <a:srgbClr val="2C5E46"/>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8" name="Google Shape;538;p45"/>
          <p:cNvSpPr/>
          <p:nvPr/>
        </p:nvSpPr>
        <p:spPr>
          <a:xfrm>
            <a:off x="9711708" y="3484278"/>
            <a:ext cx="2479500" cy="3390900"/>
          </a:xfrm>
          <a:prstGeom prst="rect">
            <a:avLst/>
          </a:prstGeom>
          <a:gradFill>
            <a:gsLst>
              <a:gs pos="0">
                <a:srgbClr val="F4CD3B"/>
              </a:gs>
              <a:gs pos="100000">
                <a:srgbClr val="DBB011"/>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39" name="Google Shape;539;p45"/>
          <p:cNvPicPr preferRelativeResize="0"/>
          <p:nvPr/>
        </p:nvPicPr>
        <p:blipFill rotWithShape="1">
          <a:blip r:embed="rId2">
            <a:alphaModFix/>
          </a:blip>
          <a:srcRect b="0" l="0" r="0" t="0"/>
          <a:stretch/>
        </p:blipFill>
        <p:spPr>
          <a:xfrm>
            <a:off x="537147" y="1784957"/>
            <a:ext cx="1347116" cy="1325562"/>
          </a:xfrm>
          <a:prstGeom prst="rect">
            <a:avLst/>
          </a:prstGeom>
          <a:noFill/>
          <a:ln>
            <a:noFill/>
          </a:ln>
        </p:spPr>
      </p:pic>
      <p:pic>
        <p:nvPicPr>
          <p:cNvPr id="540" name="Google Shape;540;p45"/>
          <p:cNvPicPr preferRelativeResize="0"/>
          <p:nvPr/>
        </p:nvPicPr>
        <p:blipFill rotWithShape="1">
          <a:blip r:embed="rId3">
            <a:alphaModFix/>
          </a:blip>
          <a:srcRect b="0" l="0" r="0" t="0"/>
          <a:stretch/>
        </p:blipFill>
        <p:spPr>
          <a:xfrm>
            <a:off x="2993136" y="1939283"/>
            <a:ext cx="1260901" cy="1131577"/>
          </a:xfrm>
          <a:prstGeom prst="rect">
            <a:avLst/>
          </a:prstGeom>
          <a:noFill/>
          <a:ln>
            <a:noFill/>
          </a:ln>
        </p:spPr>
      </p:pic>
      <p:pic>
        <p:nvPicPr>
          <p:cNvPr id="541" name="Google Shape;541;p45"/>
          <p:cNvPicPr preferRelativeResize="0"/>
          <p:nvPr/>
        </p:nvPicPr>
        <p:blipFill rotWithShape="1">
          <a:blip r:embed="rId4">
            <a:alphaModFix/>
          </a:blip>
          <a:srcRect b="0" l="0" r="0" t="0"/>
          <a:stretch/>
        </p:blipFill>
        <p:spPr>
          <a:xfrm>
            <a:off x="7789008" y="1709518"/>
            <a:ext cx="1379447" cy="1379447"/>
          </a:xfrm>
          <a:prstGeom prst="rect">
            <a:avLst/>
          </a:prstGeom>
          <a:noFill/>
          <a:ln>
            <a:noFill/>
          </a:ln>
        </p:spPr>
      </p:pic>
      <p:pic>
        <p:nvPicPr>
          <p:cNvPr id="542" name="Google Shape;542;p45"/>
          <p:cNvPicPr preferRelativeResize="0"/>
          <p:nvPr/>
        </p:nvPicPr>
        <p:blipFill rotWithShape="1">
          <a:blip r:embed="rId5">
            <a:alphaModFix/>
          </a:blip>
          <a:srcRect b="0" l="0" r="0" t="0"/>
          <a:stretch/>
        </p:blipFill>
        <p:spPr>
          <a:xfrm>
            <a:off x="10245587" y="1687965"/>
            <a:ext cx="1422555" cy="1422555"/>
          </a:xfrm>
          <a:prstGeom prst="rect">
            <a:avLst/>
          </a:prstGeom>
          <a:noFill/>
          <a:ln>
            <a:noFill/>
          </a:ln>
        </p:spPr>
      </p:pic>
      <p:sp>
        <p:nvSpPr>
          <p:cNvPr id="543" name="Google Shape;543;p45"/>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4" name="Google Shape;544;p45"/>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5" name="Google Shape;545;p45"/>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6" name="Google Shape;546;p45"/>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7" name="Google Shape;547;p45"/>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48" name="Google Shape;548;p45"/>
          <p:cNvPicPr preferRelativeResize="0"/>
          <p:nvPr/>
        </p:nvPicPr>
        <p:blipFill rotWithShape="1">
          <a:blip r:embed="rId6">
            <a:alphaModFix/>
          </a:blip>
          <a:srcRect b="0" l="0" r="0" t="0"/>
          <a:stretch/>
        </p:blipFill>
        <p:spPr>
          <a:xfrm>
            <a:off x="5354306" y="1736511"/>
            <a:ext cx="1497995" cy="1379447"/>
          </a:xfrm>
          <a:prstGeom prst="rect">
            <a:avLst/>
          </a:prstGeom>
          <a:noFill/>
          <a:ln>
            <a:noFill/>
          </a:ln>
        </p:spPr>
      </p:pic>
      <p:sp>
        <p:nvSpPr>
          <p:cNvPr id="549" name="Google Shape;549;p45"/>
          <p:cNvSpPr txBox="1"/>
          <p:nvPr>
            <p:ph type="title"/>
          </p:nvPr>
        </p:nvSpPr>
        <p:spPr>
          <a:xfrm>
            <a:off x="855979" y="367583"/>
            <a:ext cx="9903600" cy="905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rtl="0" algn="l">
              <a:lnSpc>
                <a:spcPct val="100000"/>
              </a:lnSpc>
              <a:spcBef>
                <a:spcPts val="80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0" name="Google Shape;550;p45"/>
          <p:cNvSpPr txBox="1"/>
          <p:nvPr/>
        </p:nvSpPr>
        <p:spPr>
          <a:xfrm>
            <a:off x="137160" y="4306137"/>
            <a:ext cx="21792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i="0" lang="en-US" sz="1600" u="none" cap="none" strike="noStrike">
                <a:solidFill>
                  <a:schemeClr val="lt1"/>
                </a:solidFill>
                <a:latin typeface="Calibri"/>
                <a:ea typeface="Calibri"/>
                <a:cs typeface="Calibri"/>
                <a:sym typeface="Calibri"/>
              </a:rPr>
              <a:t>STUDENT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2"/>
              </a:buClr>
              <a:buSzPts val="1600"/>
              <a:buFont typeface="Arial"/>
              <a:buNone/>
            </a:pPr>
            <a:r>
              <a:rPr b="1" i="0" lang="en-US" sz="1600" u="none" cap="none" strike="noStrike">
                <a:solidFill>
                  <a:schemeClr val="lt1"/>
                </a:solidFill>
                <a:latin typeface="Calibri"/>
                <a:ea typeface="Calibri"/>
                <a:cs typeface="Calibri"/>
                <a:sym typeface="Calibri"/>
              </a:rPr>
              <a:t>ACHIEVEMENT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2"/>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b="0" i="0" lang="en-US" sz="1200" u="none" cap="none" strike="noStrike">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b="0" i="0" sz="1400" u="none" cap="none" strike="noStrike">
              <a:solidFill>
                <a:srgbClr val="000000"/>
              </a:solidFill>
              <a:latin typeface="Arial"/>
              <a:ea typeface="Arial"/>
              <a:cs typeface="Arial"/>
              <a:sym typeface="Arial"/>
            </a:endParaRPr>
          </a:p>
        </p:txBody>
      </p:sp>
      <p:sp>
        <p:nvSpPr>
          <p:cNvPr id="551" name="Google Shape;551;p45"/>
          <p:cNvSpPr txBox="1"/>
          <p:nvPr/>
        </p:nvSpPr>
        <p:spPr>
          <a:xfrm>
            <a:off x="2503423" y="4304434"/>
            <a:ext cx="22986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i="0" lang="en-US" sz="1600" u="none" cap="none" strike="noStrike">
                <a:solidFill>
                  <a:schemeClr val="lt1"/>
                </a:solidFill>
                <a:latin typeface="Calibri"/>
                <a:ea typeface="Calibri"/>
                <a:cs typeface="Calibri"/>
                <a:sym typeface="Calibri"/>
              </a:rPr>
              <a:t>DIVERSITY, EQUITY, INCLUSION, AND BELONGING</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2"/>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b="0" i="0" lang="en-US" sz="1200" u="none" cap="none" strike="noStrike">
                <a:solidFill>
                  <a:schemeClr val="lt1"/>
                </a:solidFill>
                <a:latin typeface="Calibri"/>
                <a:ea typeface="Calibri"/>
                <a:cs typeface="Calibri"/>
                <a:sym typeface="Calibri"/>
              </a:rPr>
              <a:t>Foster and instill a culture of diversity, equity, inclusion, and belonging across the district and address opportunity gaps.</a:t>
            </a:r>
            <a:endParaRPr b="0" i="0" sz="1400" u="none" cap="none" strike="noStrike">
              <a:solidFill>
                <a:srgbClr val="000000"/>
              </a:solidFill>
              <a:latin typeface="Arial"/>
              <a:ea typeface="Arial"/>
              <a:cs typeface="Arial"/>
              <a:sym typeface="Arial"/>
            </a:endParaRPr>
          </a:p>
        </p:txBody>
      </p:sp>
      <p:sp>
        <p:nvSpPr>
          <p:cNvPr id="552" name="Google Shape;552;p45"/>
          <p:cNvSpPr txBox="1"/>
          <p:nvPr/>
        </p:nvSpPr>
        <p:spPr>
          <a:xfrm>
            <a:off x="4877967" y="4304434"/>
            <a:ext cx="24414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i="0" lang="en-US" sz="1600" u="none" cap="none" strike="noStrike">
                <a:solidFill>
                  <a:schemeClr val="lt1"/>
                </a:solidFill>
                <a:latin typeface="Calibri"/>
                <a:ea typeface="Calibri"/>
                <a:cs typeface="Calibri"/>
                <a:sym typeface="Calibri"/>
              </a:rPr>
              <a:t>HIGHLY EFFECTIVE, CULTURALLY RESPONSIVE WORKFORCE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2"/>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b="0" i="0" lang="en-US" sz="1200" u="none" cap="none" strike="noStrike">
                <a:solidFill>
                  <a:schemeClr val="lt1"/>
                </a:solidFill>
                <a:latin typeface="Calibri"/>
                <a:ea typeface="Calibri"/>
                <a:cs typeface="Calibri"/>
                <a:sym typeface="Calibri"/>
              </a:rPr>
              <a:t>Hire, support, and retain a highly effective, culturally responsive and diverse workforce.</a:t>
            </a:r>
            <a:endParaRPr b="0" i="0" sz="1400" u="none" cap="none" strike="noStrike">
              <a:solidFill>
                <a:srgbClr val="000000"/>
              </a:solidFill>
              <a:latin typeface="Arial"/>
              <a:ea typeface="Arial"/>
              <a:cs typeface="Arial"/>
              <a:sym typeface="Arial"/>
            </a:endParaRPr>
          </a:p>
        </p:txBody>
      </p:sp>
      <p:sp>
        <p:nvSpPr>
          <p:cNvPr id="553" name="Google Shape;553;p45"/>
          <p:cNvSpPr txBox="1"/>
          <p:nvPr/>
        </p:nvSpPr>
        <p:spPr>
          <a:xfrm>
            <a:off x="7472195"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i="0" lang="en-US" sz="1600" u="none" cap="none" strike="noStrike">
                <a:solidFill>
                  <a:schemeClr val="lt1"/>
                </a:solidFill>
                <a:latin typeface="Calibri"/>
                <a:ea typeface="Calibri"/>
                <a:cs typeface="Calibri"/>
                <a:sym typeface="Calibri"/>
              </a:rPr>
              <a:t>OUTREACH AND ENGAGEMENT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2"/>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b="0" i="0" lang="en-US" sz="1200" u="none" cap="none" strike="noStrike">
                <a:solidFill>
                  <a:schemeClr val="lt1"/>
                </a:solidFill>
                <a:latin typeface="Calibri"/>
                <a:ea typeface="Calibri"/>
                <a:cs typeface="Calibri"/>
                <a:sym typeface="Calibri"/>
              </a:rPr>
              <a:t>Effectively engage students, employees, families, and community members to improve opportunities and outcomes for all students.</a:t>
            </a:r>
            <a:endParaRPr b="0" i="0" sz="1400" u="none" cap="none" strike="noStrike">
              <a:solidFill>
                <a:srgbClr val="000000"/>
              </a:solidFill>
              <a:latin typeface="Arial"/>
              <a:ea typeface="Arial"/>
              <a:cs typeface="Arial"/>
              <a:sym typeface="Arial"/>
            </a:endParaRPr>
          </a:p>
        </p:txBody>
      </p:sp>
      <p:sp>
        <p:nvSpPr>
          <p:cNvPr id="554" name="Google Shape;554;p45"/>
          <p:cNvSpPr txBox="1"/>
          <p:nvPr/>
        </p:nvSpPr>
        <p:spPr>
          <a:xfrm>
            <a:off x="9925987"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i="0" lang="en-US" sz="1600" u="none" cap="none" strike="noStrike">
                <a:solidFill>
                  <a:schemeClr val="lt1"/>
                </a:solidFill>
                <a:latin typeface="Calibri"/>
                <a:ea typeface="Calibri"/>
                <a:cs typeface="Calibri"/>
                <a:sym typeface="Calibri"/>
              </a:rPr>
              <a:t>ORGANIZATIONAL HEALTH AND EFFECTIVENESS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2"/>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b="0" i="0" lang="en-US" sz="1200" u="none" cap="none" strike="noStrike">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b="0" i="0" sz="1400" u="none" cap="none" strike="noStrike">
              <a:solidFill>
                <a:srgbClr val="000000"/>
              </a:solidFill>
              <a:latin typeface="Arial"/>
              <a:ea typeface="Arial"/>
              <a:cs typeface="Arial"/>
              <a:sym typeface="Arial"/>
            </a:endParaRPr>
          </a:p>
        </p:txBody>
      </p:sp>
      <p:sp>
        <p:nvSpPr>
          <p:cNvPr id="555" name="Google Shape;555;p4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Custom Grid" showMasterSp="0">
  <p:cSld name="Cover - Custom Grid">
    <p:spTree>
      <p:nvGrpSpPr>
        <p:cNvPr id="35" name="Shape 35"/>
        <p:cNvGrpSpPr/>
        <p:nvPr/>
      </p:nvGrpSpPr>
      <p:grpSpPr>
        <a:xfrm>
          <a:off x="0" y="0"/>
          <a:ext cx="0" cy="0"/>
          <a:chOff x="0" y="0"/>
          <a:chExt cx="0" cy="0"/>
        </a:xfrm>
      </p:grpSpPr>
      <p:sp>
        <p:nvSpPr>
          <p:cNvPr id="36" name="Google Shape;36;p6"/>
          <p:cNvSpPr/>
          <p:nvPr>
            <p:ph idx="2" type="pic"/>
          </p:nvPr>
        </p:nvSpPr>
        <p:spPr>
          <a:xfrm>
            <a:off x="4244745" y="-6370"/>
            <a:ext cx="2504100" cy="1288200"/>
          </a:xfrm>
          <a:prstGeom prst="rect">
            <a:avLst/>
          </a:prstGeom>
          <a:solidFill>
            <a:schemeClr val="dk1"/>
          </a:solidFill>
          <a:ln>
            <a:noFill/>
          </a:ln>
        </p:spPr>
      </p:sp>
      <p:sp>
        <p:nvSpPr>
          <p:cNvPr id="37" name="Google Shape;37;p6"/>
          <p:cNvSpPr/>
          <p:nvPr>
            <p:ph idx="3" type="pic"/>
          </p:nvPr>
        </p:nvSpPr>
        <p:spPr>
          <a:xfrm>
            <a:off x="4244745" y="1402886"/>
            <a:ext cx="2504100" cy="3691500"/>
          </a:xfrm>
          <a:prstGeom prst="rect">
            <a:avLst/>
          </a:prstGeom>
          <a:solidFill>
            <a:schemeClr val="dk1"/>
          </a:solidFill>
          <a:ln>
            <a:noFill/>
          </a:ln>
        </p:spPr>
      </p:sp>
      <p:sp>
        <p:nvSpPr>
          <p:cNvPr id="38" name="Google Shape;38;p6"/>
          <p:cNvSpPr/>
          <p:nvPr>
            <p:ph idx="4" type="pic"/>
          </p:nvPr>
        </p:nvSpPr>
        <p:spPr>
          <a:xfrm>
            <a:off x="4244745" y="5199262"/>
            <a:ext cx="2504100" cy="1658700"/>
          </a:xfrm>
          <a:prstGeom prst="rect">
            <a:avLst/>
          </a:prstGeom>
          <a:solidFill>
            <a:schemeClr val="dk1"/>
          </a:solidFill>
          <a:ln>
            <a:noFill/>
          </a:ln>
        </p:spPr>
      </p:sp>
      <p:sp>
        <p:nvSpPr>
          <p:cNvPr id="39" name="Google Shape;39;p6"/>
          <p:cNvSpPr/>
          <p:nvPr>
            <p:ph idx="5" type="pic"/>
          </p:nvPr>
        </p:nvSpPr>
        <p:spPr>
          <a:xfrm>
            <a:off x="6881948" y="3426258"/>
            <a:ext cx="2504100" cy="3431700"/>
          </a:xfrm>
          <a:prstGeom prst="rect">
            <a:avLst/>
          </a:prstGeom>
          <a:solidFill>
            <a:schemeClr val="dk1"/>
          </a:solidFill>
          <a:ln>
            <a:noFill/>
          </a:ln>
        </p:spPr>
      </p:sp>
      <p:sp>
        <p:nvSpPr>
          <p:cNvPr id="40" name="Google Shape;40;p6"/>
          <p:cNvSpPr/>
          <p:nvPr>
            <p:ph idx="6" type="pic"/>
          </p:nvPr>
        </p:nvSpPr>
        <p:spPr>
          <a:xfrm>
            <a:off x="6881948" y="-6370"/>
            <a:ext cx="2504100" cy="3309000"/>
          </a:xfrm>
          <a:prstGeom prst="rect">
            <a:avLst/>
          </a:prstGeom>
          <a:solidFill>
            <a:schemeClr val="dk1"/>
          </a:solidFill>
          <a:ln>
            <a:noFill/>
          </a:ln>
        </p:spPr>
      </p:sp>
      <p:sp>
        <p:nvSpPr>
          <p:cNvPr id="41" name="Google Shape;41;p6"/>
          <p:cNvSpPr/>
          <p:nvPr>
            <p:ph idx="7" type="pic"/>
          </p:nvPr>
        </p:nvSpPr>
        <p:spPr>
          <a:xfrm>
            <a:off x="9526749" y="-6370"/>
            <a:ext cx="2504100" cy="1514100"/>
          </a:xfrm>
          <a:prstGeom prst="rect">
            <a:avLst/>
          </a:prstGeom>
          <a:solidFill>
            <a:schemeClr val="dk1"/>
          </a:solidFill>
          <a:ln>
            <a:noFill/>
          </a:ln>
        </p:spPr>
      </p:sp>
      <p:sp>
        <p:nvSpPr>
          <p:cNvPr id="42" name="Google Shape;42;p6"/>
          <p:cNvSpPr/>
          <p:nvPr>
            <p:ph idx="8" type="pic"/>
          </p:nvPr>
        </p:nvSpPr>
        <p:spPr>
          <a:xfrm>
            <a:off x="9526749" y="1635506"/>
            <a:ext cx="2504100" cy="3458700"/>
          </a:xfrm>
          <a:prstGeom prst="rect">
            <a:avLst/>
          </a:prstGeom>
          <a:solidFill>
            <a:schemeClr val="dk1"/>
          </a:solidFill>
          <a:ln>
            <a:noFill/>
          </a:ln>
        </p:spPr>
      </p:sp>
      <p:sp>
        <p:nvSpPr>
          <p:cNvPr id="43" name="Google Shape;43;p6"/>
          <p:cNvSpPr/>
          <p:nvPr>
            <p:ph idx="9" type="pic"/>
          </p:nvPr>
        </p:nvSpPr>
        <p:spPr>
          <a:xfrm>
            <a:off x="9526749" y="5199262"/>
            <a:ext cx="2504100" cy="1658700"/>
          </a:xfrm>
          <a:prstGeom prst="rect">
            <a:avLst/>
          </a:prstGeom>
          <a:solidFill>
            <a:schemeClr val="dk1"/>
          </a:solidFill>
          <a:ln>
            <a:noFill/>
          </a:ln>
        </p:spPr>
      </p:sp>
      <p:sp>
        <p:nvSpPr>
          <p:cNvPr id="44" name="Google Shape;44;p6"/>
          <p:cNvSpPr txBox="1"/>
          <p:nvPr>
            <p:ph idx="1" type="body"/>
          </p:nvPr>
        </p:nvSpPr>
        <p:spPr>
          <a:xfrm>
            <a:off x="870993" y="4527854"/>
            <a:ext cx="3213300" cy="531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sz="18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sp>
        <p:nvSpPr>
          <p:cNvPr id="45" name="Google Shape;45;p6"/>
          <p:cNvSpPr txBox="1"/>
          <p:nvPr>
            <p:ph type="title"/>
          </p:nvPr>
        </p:nvSpPr>
        <p:spPr>
          <a:xfrm>
            <a:off x="860107" y="3231560"/>
            <a:ext cx="3221100" cy="1318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6"/>
          <p:cNvPicPr preferRelativeResize="0"/>
          <p:nvPr/>
        </p:nvPicPr>
        <p:blipFill rotWithShape="1">
          <a:blip r:embed="rId2">
            <a:alphaModFix/>
          </a:blip>
          <a:srcRect b="0" l="0" r="0" t="0"/>
          <a:stretch/>
        </p:blipFill>
        <p:spPr>
          <a:xfrm>
            <a:off x="951675" y="1507651"/>
            <a:ext cx="1721338" cy="17213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raduate Grid" showMasterSp="0">
  <p:cSld name="Cover - Graduate Grid">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48793" l="25369" r="31757" t="12042"/>
          <a:stretch/>
        </p:blipFill>
        <p:spPr>
          <a:xfrm>
            <a:off x="6881949" y="3423514"/>
            <a:ext cx="2504085" cy="3431741"/>
          </a:xfrm>
          <a:prstGeom prst="rect">
            <a:avLst/>
          </a:prstGeom>
          <a:noFill/>
          <a:ln>
            <a:noFill/>
          </a:ln>
        </p:spPr>
      </p:pic>
      <p:pic>
        <p:nvPicPr>
          <p:cNvPr id="49" name="Google Shape;49;p7"/>
          <p:cNvPicPr preferRelativeResize="0"/>
          <p:nvPr/>
        </p:nvPicPr>
        <p:blipFill rotWithShape="1">
          <a:blip r:embed="rId3">
            <a:alphaModFix/>
          </a:blip>
          <a:srcRect b="38778" l="10455" r="10742" t="0"/>
          <a:stretch/>
        </p:blipFill>
        <p:spPr>
          <a:xfrm>
            <a:off x="4254794" y="-1"/>
            <a:ext cx="2474985" cy="1281889"/>
          </a:xfrm>
          <a:prstGeom prst="rect">
            <a:avLst/>
          </a:prstGeom>
          <a:noFill/>
          <a:ln>
            <a:noFill/>
          </a:ln>
        </p:spPr>
      </p:pic>
      <p:pic>
        <p:nvPicPr>
          <p:cNvPr id="50" name="Google Shape;50;p7"/>
          <p:cNvPicPr preferRelativeResize="0"/>
          <p:nvPr/>
        </p:nvPicPr>
        <p:blipFill rotWithShape="1">
          <a:blip r:embed="rId4">
            <a:alphaModFix/>
          </a:blip>
          <a:srcRect b="14481" l="37026" r="34799" t="23803"/>
          <a:stretch/>
        </p:blipFill>
        <p:spPr>
          <a:xfrm>
            <a:off x="4244745" y="1391742"/>
            <a:ext cx="2504084" cy="3680714"/>
          </a:xfrm>
          <a:prstGeom prst="rect">
            <a:avLst/>
          </a:prstGeom>
          <a:noFill/>
          <a:ln>
            <a:noFill/>
          </a:ln>
        </p:spPr>
      </p:pic>
      <p:pic>
        <p:nvPicPr>
          <p:cNvPr id="51" name="Google Shape;51;p7"/>
          <p:cNvPicPr preferRelativeResize="0"/>
          <p:nvPr/>
        </p:nvPicPr>
        <p:blipFill rotWithShape="1">
          <a:blip r:embed="rId5">
            <a:alphaModFix/>
          </a:blip>
          <a:srcRect b="28046" l="17216" r="23088" t="12258"/>
          <a:stretch/>
        </p:blipFill>
        <p:spPr>
          <a:xfrm>
            <a:off x="4254793" y="5199262"/>
            <a:ext cx="2483991" cy="1655995"/>
          </a:xfrm>
          <a:prstGeom prst="rect">
            <a:avLst/>
          </a:prstGeom>
          <a:noFill/>
          <a:ln>
            <a:noFill/>
          </a:ln>
        </p:spPr>
      </p:pic>
      <p:pic>
        <p:nvPicPr>
          <p:cNvPr id="52" name="Google Shape;52;p7"/>
          <p:cNvPicPr preferRelativeResize="0"/>
          <p:nvPr/>
        </p:nvPicPr>
        <p:blipFill rotWithShape="1">
          <a:blip r:embed="rId6">
            <a:alphaModFix/>
          </a:blip>
          <a:srcRect b="32352" l="15416" r="21270" t="4333"/>
          <a:stretch/>
        </p:blipFill>
        <p:spPr>
          <a:xfrm>
            <a:off x="9646271" y="1639665"/>
            <a:ext cx="2287951" cy="3431742"/>
          </a:xfrm>
          <a:prstGeom prst="rect">
            <a:avLst/>
          </a:prstGeom>
          <a:noFill/>
          <a:ln>
            <a:noFill/>
          </a:ln>
        </p:spPr>
      </p:pic>
      <p:pic>
        <p:nvPicPr>
          <p:cNvPr id="53" name="Google Shape;53;p7"/>
          <p:cNvPicPr preferRelativeResize="0"/>
          <p:nvPr/>
        </p:nvPicPr>
        <p:blipFill rotWithShape="1">
          <a:blip r:embed="rId7">
            <a:alphaModFix/>
          </a:blip>
          <a:srcRect b="21892" l="20019" r="42263" t="3908"/>
          <a:stretch/>
        </p:blipFill>
        <p:spPr>
          <a:xfrm>
            <a:off x="6881950" y="-27889"/>
            <a:ext cx="2504088" cy="3284765"/>
          </a:xfrm>
          <a:prstGeom prst="rect">
            <a:avLst/>
          </a:prstGeom>
          <a:noFill/>
          <a:ln>
            <a:noFill/>
          </a:ln>
        </p:spPr>
      </p:pic>
      <p:pic>
        <p:nvPicPr>
          <p:cNvPr id="54" name="Google Shape;54;p7"/>
          <p:cNvPicPr preferRelativeResize="0"/>
          <p:nvPr/>
        </p:nvPicPr>
        <p:blipFill rotWithShape="1">
          <a:blip r:embed="rId8">
            <a:alphaModFix/>
          </a:blip>
          <a:srcRect b="33296" l="12066" r="30940" t="9702"/>
          <a:stretch/>
        </p:blipFill>
        <p:spPr>
          <a:xfrm>
            <a:off x="9538205" y="5188376"/>
            <a:ext cx="2504084" cy="1669624"/>
          </a:xfrm>
          <a:prstGeom prst="rect">
            <a:avLst/>
          </a:prstGeom>
          <a:solidFill>
            <a:srgbClr val="F2F2F2"/>
          </a:solidFill>
          <a:ln>
            <a:noFill/>
          </a:ln>
        </p:spPr>
      </p:pic>
      <p:pic>
        <p:nvPicPr>
          <p:cNvPr id="55" name="Google Shape;55;p7"/>
          <p:cNvPicPr preferRelativeResize="0"/>
          <p:nvPr/>
        </p:nvPicPr>
        <p:blipFill rotWithShape="1">
          <a:blip r:embed="rId9">
            <a:alphaModFix/>
          </a:blip>
          <a:srcRect b="37199" l="16082" r="21011" t="5330"/>
          <a:stretch/>
        </p:blipFill>
        <p:spPr>
          <a:xfrm>
            <a:off x="9545644" y="-1"/>
            <a:ext cx="2504088" cy="1525343"/>
          </a:xfrm>
          <a:prstGeom prst="rect">
            <a:avLst/>
          </a:prstGeom>
          <a:solidFill>
            <a:srgbClr val="F2F2F2"/>
          </a:solidFill>
          <a:ln>
            <a:noFill/>
          </a:ln>
        </p:spPr>
      </p:pic>
      <p:sp>
        <p:nvSpPr>
          <p:cNvPr id="56" name="Google Shape;56;p7"/>
          <p:cNvSpPr txBox="1"/>
          <p:nvPr>
            <p:ph idx="1" type="body"/>
          </p:nvPr>
        </p:nvSpPr>
        <p:spPr>
          <a:xfrm>
            <a:off x="870993" y="4527854"/>
            <a:ext cx="3213300" cy="531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sz="18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sp>
        <p:nvSpPr>
          <p:cNvPr id="57" name="Google Shape;57;p7"/>
          <p:cNvSpPr txBox="1"/>
          <p:nvPr>
            <p:ph type="title"/>
          </p:nvPr>
        </p:nvSpPr>
        <p:spPr>
          <a:xfrm>
            <a:off x="860107" y="3231560"/>
            <a:ext cx="3221100" cy="1318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8" name="Google Shape;58;p7"/>
          <p:cNvPicPr preferRelativeResize="0"/>
          <p:nvPr/>
        </p:nvPicPr>
        <p:blipFill rotWithShape="1">
          <a:blip r:embed="rId10">
            <a:alphaModFix/>
          </a:blip>
          <a:srcRect b="0" l="0" r="0" t="0"/>
          <a:stretch/>
        </p:blipFill>
        <p:spPr>
          <a:xfrm>
            <a:off x="951675" y="1507651"/>
            <a:ext cx="1721338" cy="17213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Custom Photo" showMasterSp="0">
  <p:cSld name="Cover - Custom Photo">
    <p:spTree>
      <p:nvGrpSpPr>
        <p:cNvPr id="59" name="Shape 59"/>
        <p:cNvGrpSpPr/>
        <p:nvPr/>
      </p:nvGrpSpPr>
      <p:grpSpPr>
        <a:xfrm>
          <a:off x="0" y="0"/>
          <a:ext cx="0" cy="0"/>
          <a:chOff x="0" y="0"/>
          <a:chExt cx="0" cy="0"/>
        </a:xfrm>
      </p:grpSpPr>
      <p:sp>
        <p:nvSpPr>
          <p:cNvPr id="60" name="Google Shape;60;p8"/>
          <p:cNvSpPr/>
          <p:nvPr/>
        </p:nvSpPr>
        <p:spPr>
          <a:xfrm>
            <a:off x="0" y="0"/>
            <a:ext cx="3703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8"/>
          <p:cNvSpPr txBox="1"/>
          <p:nvPr>
            <p:ph type="title"/>
          </p:nvPr>
        </p:nvSpPr>
        <p:spPr>
          <a:xfrm>
            <a:off x="6496892" y="3771899"/>
            <a:ext cx="4791000" cy="1496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900"/>
              <a:buFont typeface="Calibri"/>
              <a:buNone/>
              <a:defRPr b="1" sz="39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
          <p:cNvSpPr/>
          <p:nvPr>
            <p:ph idx="2" type="pic"/>
          </p:nvPr>
        </p:nvSpPr>
        <p:spPr>
          <a:xfrm>
            <a:off x="644732" y="713959"/>
            <a:ext cx="5451300" cy="5430000"/>
          </a:xfrm>
          <a:prstGeom prst="rect">
            <a:avLst/>
          </a:prstGeom>
          <a:solidFill>
            <a:srgbClr val="D8D8D8"/>
          </a:solidFill>
          <a:ln>
            <a:noFill/>
          </a:ln>
        </p:spPr>
      </p:sp>
      <p:sp>
        <p:nvSpPr>
          <p:cNvPr id="63" name="Google Shape;63;p8"/>
          <p:cNvSpPr txBox="1"/>
          <p:nvPr>
            <p:ph idx="1" type="body"/>
          </p:nvPr>
        </p:nvSpPr>
        <p:spPr>
          <a:xfrm>
            <a:off x="6496892" y="5327533"/>
            <a:ext cx="4791000" cy="816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sz="18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pic>
        <p:nvPicPr>
          <p:cNvPr id="64" name="Google Shape;64;p8"/>
          <p:cNvPicPr preferRelativeResize="0"/>
          <p:nvPr/>
        </p:nvPicPr>
        <p:blipFill rotWithShape="1">
          <a:blip r:embed="rId2">
            <a:alphaModFix/>
          </a:blip>
          <a:srcRect b="0" l="0" r="0" t="0"/>
          <a:stretch/>
        </p:blipFill>
        <p:spPr>
          <a:xfrm>
            <a:off x="6608127" y="975111"/>
            <a:ext cx="1721338" cy="17213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Custom Photo Horizontal">
  <p:cSld name="Section Divider - Custom Photo Horizontal">
    <p:spTree>
      <p:nvGrpSpPr>
        <p:cNvPr id="65" name="Shape 65"/>
        <p:cNvGrpSpPr/>
        <p:nvPr/>
      </p:nvGrpSpPr>
      <p:grpSpPr>
        <a:xfrm>
          <a:off x="0" y="0"/>
          <a:ext cx="0" cy="0"/>
          <a:chOff x="0" y="0"/>
          <a:chExt cx="0" cy="0"/>
        </a:xfrm>
      </p:grpSpPr>
      <p:sp>
        <p:nvSpPr>
          <p:cNvPr id="66" name="Google Shape;66;p9"/>
          <p:cNvSpPr/>
          <p:nvPr>
            <p:ph idx="2" type="pic"/>
          </p:nvPr>
        </p:nvSpPr>
        <p:spPr>
          <a:xfrm>
            <a:off x="0" y="1514382"/>
            <a:ext cx="7296300" cy="2263500"/>
          </a:xfrm>
          <a:prstGeom prst="rect">
            <a:avLst/>
          </a:prstGeom>
          <a:solidFill>
            <a:schemeClr val="dk1"/>
          </a:solidFill>
          <a:ln>
            <a:noFill/>
          </a:ln>
        </p:spPr>
      </p:sp>
      <p:sp>
        <p:nvSpPr>
          <p:cNvPr id="67" name="Google Shape;67;p9"/>
          <p:cNvSpPr/>
          <p:nvPr/>
        </p:nvSpPr>
        <p:spPr>
          <a:xfrm>
            <a:off x="7296150" y="1514382"/>
            <a:ext cx="4896000" cy="226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9"/>
          <p:cNvSpPr txBox="1"/>
          <p:nvPr>
            <p:ph type="title"/>
          </p:nvPr>
        </p:nvSpPr>
        <p:spPr>
          <a:xfrm>
            <a:off x="855981" y="4750605"/>
            <a:ext cx="10429800" cy="107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p:nvPr>
            <p:ph idx="1" type="body"/>
          </p:nvPr>
        </p:nvSpPr>
        <p:spPr>
          <a:xfrm>
            <a:off x="4126231" y="2145990"/>
            <a:ext cx="3364200" cy="1000200"/>
          </a:xfrm>
          <a:prstGeom prst="leftArrowCallout">
            <a:avLst>
              <a:gd fmla="val 25000" name="adj1"/>
              <a:gd fmla="val 25000" name="adj2"/>
              <a:gd fmla="val 25000" name="adj3"/>
              <a:gd fmla="val 79384"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Custom Photo">
  <p:cSld name="Section Divider - Custom Phot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mt="20000"/>
          </a:blip>
          <a:srcRect b="8312" l="0" r="9773" t="0"/>
          <a:stretch/>
        </p:blipFill>
        <p:spPr>
          <a:xfrm>
            <a:off x="7552705" y="1815353"/>
            <a:ext cx="4639296" cy="5042650"/>
          </a:xfrm>
          <a:prstGeom prst="rect">
            <a:avLst/>
          </a:prstGeom>
          <a:noFill/>
          <a:ln>
            <a:noFill/>
          </a:ln>
        </p:spPr>
      </p:pic>
      <p:sp>
        <p:nvSpPr>
          <p:cNvPr id="72" name="Google Shape;72;p10"/>
          <p:cNvSpPr/>
          <p:nvPr>
            <p:ph idx="2" type="pic"/>
          </p:nvPr>
        </p:nvSpPr>
        <p:spPr>
          <a:xfrm>
            <a:off x="-90410" y="1"/>
            <a:ext cx="3781500" cy="6858000"/>
          </a:xfrm>
          <a:prstGeom prst="rect">
            <a:avLst/>
          </a:prstGeom>
          <a:solidFill>
            <a:schemeClr val="dk1"/>
          </a:solidFill>
          <a:ln>
            <a:noFill/>
          </a:ln>
        </p:spPr>
      </p:sp>
      <p:cxnSp>
        <p:nvCxnSpPr>
          <p:cNvPr id="73" name="Google Shape;73;p10"/>
          <p:cNvCxnSpPr/>
          <p:nvPr/>
        </p:nvCxnSpPr>
        <p:spPr>
          <a:xfrm>
            <a:off x="3703785" y="0"/>
            <a:ext cx="0" cy="6858000"/>
          </a:xfrm>
          <a:prstGeom prst="straightConnector1">
            <a:avLst/>
          </a:prstGeom>
          <a:noFill/>
          <a:ln cap="flat" cmpd="sng" w="57150">
            <a:solidFill>
              <a:schemeClr val="dk1"/>
            </a:solidFill>
            <a:prstDash val="solid"/>
            <a:miter lim="800000"/>
            <a:headEnd len="sm" w="sm" type="none"/>
            <a:tailEnd len="sm" w="sm" type="none"/>
          </a:ln>
        </p:spPr>
      </p:cxnSp>
      <p:sp>
        <p:nvSpPr>
          <p:cNvPr id="74" name="Google Shape;74;p10"/>
          <p:cNvSpPr txBox="1"/>
          <p:nvPr>
            <p:ph type="title"/>
          </p:nvPr>
        </p:nvSpPr>
        <p:spPr>
          <a:xfrm>
            <a:off x="4321810" y="3144647"/>
            <a:ext cx="6447900" cy="843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1" type="body"/>
          </p:nvPr>
        </p:nvSpPr>
        <p:spPr>
          <a:xfrm>
            <a:off x="1756882" y="4813303"/>
            <a:ext cx="3364200" cy="1000200"/>
          </a:xfrm>
          <a:prstGeom prst="leftArrowCallout">
            <a:avLst>
              <a:gd fmla="val 25000" name="adj1"/>
              <a:gd fmla="val 25000" name="adj2"/>
              <a:gd fmla="val 25000" name="adj3"/>
              <a:gd fmla="val 79384"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46" Type="http://schemas.openxmlformats.org/officeDocument/2006/relationships/theme" Target="../theme/theme1.xml"/><Relationship Id="rId23" Type="http://schemas.openxmlformats.org/officeDocument/2006/relationships/slideLayout" Target="../slideLayouts/slideLayout22.xml"/><Relationship Id="rId45"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53440" y="304165"/>
            <a:ext cx="10515600" cy="10065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53440" y="1295400"/>
            <a:ext cx="10515600" cy="4805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0"/>
              </a:spcBef>
              <a:spcAft>
                <a:spcPts val="0"/>
              </a:spcAft>
              <a:buClr>
                <a:schemeClr val="accent4"/>
              </a:buClr>
              <a:buSzPts val="1800"/>
              <a:buFont typeface="Arial"/>
              <a:buNone/>
              <a:defRPr b="0" i="0" sz="1800" u="none" cap="none" strike="noStrike">
                <a:solidFill>
                  <a:schemeClr val="dk1"/>
                </a:solidFill>
                <a:latin typeface="Calibri"/>
                <a:ea typeface="Calibri"/>
                <a:cs typeface="Calibri"/>
                <a:sym typeface="Calibri"/>
              </a:defRPr>
            </a:lvl1pPr>
            <a:lvl2pPr indent="-330200" lvl="1" marL="914400" marR="0" rtl="0" algn="l">
              <a:lnSpc>
                <a:spcPct val="90000"/>
              </a:lnSpc>
              <a:spcBef>
                <a:spcPts val="0"/>
              </a:spcBef>
              <a:spcAft>
                <a:spcPts val="0"/>
              </a:spcAft>
              <a:buClr>
                <a:schemeClr val="accent5"/>
              </a:buClr>
              <a:buSzPts val="1600"/>
              <a:buFont typeface="Arial"/>
              <a:buChar char="•"/>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3pPr>
            <a:lvl4pPr indent="-304800" lvl="3" marL="1828800" marR="0" rtl="0" algn="l">
              <a:lnSpc>
                <a:spcPct val="90000"/>
              </a:lnSpc>
              <a:spcBef>
                <a:spcPts val="0"/>
              </a:spcBef>
              <a:spcAft>
                <a:spcPts val="0"/>
              </a:spcAft>
              <a:buClr>
                <a:schemeClr val="accent5"/>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lnSpc>
                <a:spcPct val="90000"/>
              </a:lnSpc>
              <a:spcBef>
                <a:spcPts val="0"/>
              </a:spcBef>
              <a:spcAft>
                <a:spcPts val="0"/>
              </a:spcAft>
              <a:buClr>
                <a:schemeClr val="accent5"/>
              </a:buClr>
              <a:buSzPts val="1200"/>
              <a:buFont typeface="Arial"/>
              <a:buChar char="•"/>
              <a:defRPr b="0" i="0" sz="1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
            <a:alphaModFix/>
          </a:blip>
          <a:srcRect b="0" l="0" r="0" t="0"/>
          <a:stretch/>
        </p:blipFill>
        <p:spPr>
          <a:xfrm>
            <a:off x="10943924" y="316832"/>
            <a:ext cx="914400"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00">
          <p15:clr>
            <a:srgbClr val="F26B43"/>
          </p15:clr>
        </p15:guide>
        <p15:guide id="2" pos="6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hyperlink" Target="http://www.youtube.com/watch?v=4ASKMcdCc3g" TargetMode="External"/><Relationship Id="rId4" Type="http://schemas.openxmlformats.org/officeDocument/2006/relationships/image" Target="../media/image67.jpg"/><Relationship Id="rId5"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65.png"/><Relationship Id="rId4" Type="http://schemas.openxmlformats.org/officeDocument/2006/relationships/hyperlink" Target="http://www.youtube.com/watch?v=_W0bSen8Qjg" TargetMode="External"/><Relationship Id="rId5" Type="http://schemas.openxmlformats.org/officeDocument/2006/relationships/image" Target="../media/image6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tube.com/watch?v=CH50zuS8DD0" TargetMode="External"/><Relationship Id="rId4" Type="http://schemas.openxmlformats.org/officeDocument/2006/relationships/image" Target="../media/image5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hyperlink" Target="mailto:sherri.heise@fayette.kyschools.us" TargetMode="External"/><Relationship Id="rId4" Type="http://schemas.openxmlformats.org/officeDocument/2006/relationships/hyperlink" Target="mailto:natalee.feese@fayette.kyschools.us" TargetMode="External"/><Relationship Id="rId5" Type="http://schemas.openxmlformats.org/officeDocument/2006/relationships/hyperlink" Target="mailto:edie.sohigian@fayette.kyschools.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6.png"/><Relationship Id="rId6"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CH50zuS8DD0" TargetMode="External"/><Relationship Id="rId4" Type="http://schemas.openxmlformats.org/officeDocument/2006/relationships/image" Target="../media/image5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61" name="Google Shape;561;p46"/>
          <p:cNvSpPr txBox="1"/>
          <p:nvPr>
            <p:ph type="title"/>
          </p:nvPr>
        </p:nvSpPr>
        <p:spPr>
          <a:xfrm>
            <a:off x="-10625" y="3820350"/>
            <a:ext cx="12202500" cy="108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4000"/>
              <a:t>Instructional Design Models-Secondary </a:t>
            </a:r>
            <a:r>
              <a:rPr lang="en-US" sz="3600"/>
              <a:t>(All Content Areas) </a:t>
            </a:r>
            <a:endParaRPr sz="3600"/>
          </a:p>
          <a:p>
            <a:pPr indent="0" lvl="0" marL="0" rtl="0" algn="ctr">
              <a:lnSpc>
                <a:spcPct val="90000"/>
              </a:lnSpc>
              <a:spcBef>
                <a:spcPts val="0"/>
              </a:spcBef>
              <a:spcAft>
                <a:spcPts val="0"/>
              </a:spcAft>
              <a:buClr>
                <a:schemeClr val="dk1"/>
              </a:buClr>
              <a:buSzPts val="5400"/>
              <a:buFont typeface="Calibri"/>
              <a:buNone/>
            </a:pPr>
            <a:r>
              <a:rPr lang="en-US" sz="4000"/>
              <a:t>August 9, 2023</a:t>
            </a:r>
            <a:endParaRPr sz="4000"/>
          </a:p>
        </p:txBody>
      </p:sp>
      <p:sp>
        <p:nvSpPr>
          <p:cNvPr id="562" name="Google Shape;562;p46"/>
          <p:cNvSpPr txBox="1"/>
          <p:nvPr>
            <p:ph idx="1" type="body"/>
          </p:nvPr>
        </p:nvSpPr>
        <p:spPr>
          <a:xfrm>
            <a:off x="-5300" y="5050325"/>
            <a:ext cx="12202500" cy="10809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SzPts val="1520"/>
              <a:buNone/>
            </a:pPr>
            <a:r>
              <a:rPr lang="en-US" sz="3706"/>
              <a:t>Natalee Feese - Lead, </a:t>
            </a:r>
            <a:endParaRPr sz="3706"/>
          </a:p>
          <a:p>
            <a:pPr indent="0" lvl="0" marL="0" rtl="0" algn="ctr">
              <a:lnSpc>
                <a:spcPct val="70000"/>
              </a:lnSpc>
              <a:spcBef>
                <a:spcPts val="0"/>
              </a:spcBef>
              <a:spcAft>
                <a:spcPts val="0"/>
              </a:spcAft>
              <a:buSzPts val="1520"/>
              <a:buNone/>
            </a:pPr>
            <a:r>
              <a:rPr lang="en-US" sz="2908">
                <a:latin typeface="Arial"/>
                <a:ea typeface="Arial"/>
                <a:cs typeface="Arial"/>
                <a:sym typeface="Arial"/>
              </a:rPr>
              <a:t>Aaron Davis, David Helm, </a:t>
            </a:r>
            <a:endParaRPr sz="2908">
              <a:latin typeface="Arial"/>
              <a:ea typeface="Arial"/>
              <a:cs typeface="Arial"/>
              <a:sym typeface="Arial"/>
            </a:endParaRPr>
          </a:p>
          <a:p>
            <a:pPr indent="0" lvl="0" marL="0" rtl="0" algn="ctr">
              <a:lnSpc>
                <a:spcPct val="70000"/>
              </a:lnSpc>
              <a:spcBef>
                <a:spcPts val="0"/>
              </a:spcBef>
              <a:spcAft>
                <a:spcPts val="0"/>
              </a:spcAft>
              <a:buSzPts val="1520"/>
              <a:buNone/>
            </a:pPr>
            <a:r>
              <a:rPr lang="en-US" sz="2908">
                <a:latin typeface="Arial"/>
                <a:ea typeface="Arial"/>
                <a:cs typeface="Arial"/>
                <a:sym typeface="Arial"/>
              </a:rPr>
              <a:t>Brittany Manion, </a:t>
            </a:r>
            <a:r>
              <a:rPr lang="en-US" sz="2908">
                <a:latin typeface="Arial"/>
                <a:ea typeface="Arial"/>
                <a:cs typeface="Arial"/>
                <a:sym typeface="Arial"/>
              </a:rPr>
              <a:t>Kristina</a:t>
            </a:r>
            <a:r>
              <a:rPr lang="en-US" sz="2908">
                <a:latin typeface="Arial"/>
                <a:ea typeface="Arial"/>
                <a:cs typeface="Arial"/>
                <a:sym typeface="Arial"/>
              </a:rPr>
              <a:t> Whatley, Jennifer Williams</a:t>
            </a:r>
            <a:endParaRPr sz="2908">
              <a:latin typeface="Arial"/>
              <a:ea typeface="Arial"/>
              <a:cs typeface="Arial"/>
              <a:sym typeface="Arial"/>
            </a:endParaRPr>
          </a:p>
          <a:p>
            <a:pPr indent="0" lvl="0" marL="0" rtl="0" algn="ctr">
              <a:lnSpc>
                <a:spcPct val="70000"/>
              </a:lnSpc>
              <a:spcBef>
                <a:spcPts val="0"/>
              </a:spcBef>
              <a:spcAft>
                <a:spcPts val="0"/>
              </a:spcAft>
              <a:buSzPts val="1520"/>
              <a:buNone/>
            </a:pPr>
            <a:r>
              <a:t/>
            </a:r>
            <a:endParaRPr sz="8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5"/>
          <p:cNvSpPr txBox="1"/>
          <p:nvPr>
            <p:ph type="title"/>
          </p:nvPr>
        </p:nvSpPr>
        <p:spPr>
          <a:xfrm>
            <a:off x="855979" y="367583"/>
            <a:ext cx="10496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Instructional Design Models</a:t>
            </a:r>
            <a:endParaRPr/>
          </a:p>
        </p:txBody>
      </p:sp>
      <p:sp>
        <p:nvSpPr>
          <p:cNvPr id="639" name="Google Shape;639;p5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40" name="Google Shape;640;p55"/>
          <p:cNvSpPr txBox="1"/>
          <p:nvPr>
            <p:ph idx="1" type="body"/>
          </p:nvPr>
        </p:nvSpPr>
        <p:spPr>
          <a:xfrm>
            <a:off x="871220" y="1495764"/>
            <a:ext cx="5069700" cy="4742700"/>
          </a:xfrm>
          <a:prstGeom prst="rect">
            <a:avLst/>
          </a:prstGeom>
          <a:noFill/>
          <a:ln>
            <a:noFill/>
          </a:ln>
        </p:spPr>
        <p:txBody>
          <a:bodyPr anchorCtr="0" anchor="t" bIns="45700" lIns="91425" spcFirstLastPara="1" rIns="91425" wrap="square" tIns="45700">
            <a:normAutofit/>
          </a:bodyPr>
          <a:lstStyle/>
          <a:p>
            <a:pPr indent="-393700" lvl="0" marL="457200" rtl="0" algn="l">
              <a:lnSpc>
                <a:spcPct val="90000"/>
              </a:lnSpc>
              <a:spcBef>
                <a:spcPts val="0"/>
              </a:spcBef>
              <a:spcAft>
                <a:spcPts val="0"/>
              </a:spcAft>
              <a:buSzPts val="2600"/>
              <a:buAutoNum type="arabicPeriod"/>
            </a:pPr>
            <a:r>
              <a:rPr lang="en-US" sz="2600"/>
              <a:t>Select an IDM Center to visit (Reading, Math, Science, Social Studies, or CTE).</a:t>
            </a:r>
            <a:endParaRPr sz="2600"/>
          </a:p>
          <a:p>
            <a:pPr indent="-393700" lvl="0" marL="457200" rtl="0" algn="l">
              <a:lnSpc>
                <a:spcPct val="90000"/>
              </a:lnSpc>
              <a:spcBef>
                <a:spcPts val="0"/>
              </a:spcBef>
              <a:spcAft>
                <a:spcPts val="0"/>
              </a:spcAft>
              <a:buSzPts val="2600"/>
              <a:buAutoNum type="arabicPeriod"/>
            </a:pPr>
            <a:r>
              <a:rPr lang="en-US" sz="2600"/>
              <a:t>Then…</a:t>
            </a:r>
            <a:endParaRPr sz="2600"/>
          </a:p>
          <a:p>
            <a:pPr indent="-393700" lvl="1" marL="914400" rtl="0" algn="l">
              <a:lnSpc>
                <a:spcPct val="90000"/>
              </a:lnSpc>
              <a:spcBef>
                <a:spcPts val="0"/>
              </a:spcBef>
              <a:spcAft>
                <a:spcPts val="0"/>
              </a:spcAft>
              <a:buSzPts val="2600"/>
              <a:buAutoNum type="alphaLcPeriod"/>
            </a:pPr>
            <a:r>
              <a:rPr lang="en-US" sz="2600"/>
              <a:t>read the corresponding IDM handout. </a:t>
            </a:r>
            <a:endParaRPr sz="2600"/>
          </a:p>
          <a:p>
            <a:pPr indent="-393700" lvl="1" marL="914400" rtl="0" algn="l">
              <a:lnSpc>
                <a:spcPct val="90000"/>
              </a:lnSpc>
              <a:spcBef>
                <a:spcPts val="0"/>
              </a:spcBef>
              <a:spcAft>
                <a:spcPts val="0"/>
              </a:spcAft>
              <a:buSzPts val="2600"/>
              <a:buAutoNum type="alphaLcPeriod"/>
            </a:pPr>
            <a:r>
              <a:rPr lang="en-US" sz="2600"/>
              <a:t>use the Knew, New, Q reading strategy and a pencil or highlighter to code the text.</a:t>
            </a:r>
            <a:endParaRPr sz="2600"/>
          </a:p>
          <a:p>
            <a:pPr indent="-393700" lvl="0" marL="457200" rtl="0" algn="l">
              <a:lnSpc>
                <a:spcPct val="90000"/>
              </a:lnSpc>
              <a:spcBef>
                <a:spcPts val="0"/>
              </a:spcBef>
              <a:spcAft>
                <a:spcPts val="0"/>
              </a:spcAft>
              <a:buSzPts val="2600"/>
              <a:buAutoNum type="arabicPeriod"/>
            </a:pPr>
            <a:r>
              <a:rPr lang="en-US" sz="2600"/>
              <a:t>If time allows, visit another center.</a:t>
            </a:r>
            <a:endParaRPr sz="2600"/>
          </a:p>
        </p:txBody>
      </p:sp>
      <p:pic>
        <p:nvPicPr>
          <p:cNvPr descr="This timer counts down silently until it reaches 0:00, then a police siren sounds to alert you that time is up." id="641" name="Google Shape;641;p55" title="10 Minute Timer">
            <a:hlinkClick r:id="rId3"/>
          </p:cNvPr>
          <p:cNvPicPr preferRelativeResize="0"/>
          <p:nvPr/>
        </p:nvPicPr>
        <p:blipFill rotWithShape="1">
          <a:blip r:embed="rId4">
            <a:alphaModFix/>
          </a:blip>
          <a:srcRect b="0" l="0" r="0" t="0"/>
          <a:stretch/>
        </p:blipFill>
        <p:spPr>
          <a:xfrm>
            <a:off x="7367588" y="4523825"/>
            <a:ext cx="3048000" cy="1714500"/>
          </a:xfrm>
          <a:prstGeom prst="rect">
            <a:avLst/>
          </a:prstGeom>
          <a:noFill/>
          <a:ln>
            <a:noFill/>
          </a:ln>
        </p:spPr>
      </p:pic>
      <p:pic>
        <p:nvPicPr>
          <p:cNvPr id="642" name="Google Shape;642;p55"/>
          <p:cNvPicPr preferRelativeResize="0"/>
          <p:nvPr/>
        </p:nvPicPr>
        <p:blipFill rotWithShape="1">
          <a:blip r:embed="rId5">
            <a:alphaModFix/>
          </a:blip>
          <a:srcRect b="19151" l="33675" r="39558" t="30988"/>
          <a:stretch/>
        </p:blipFill>
        <p:spPr>
          <a:xfrm>
            <a:off x="7227188" y="729500"/>
            <a:ext cx="3328826" cy="3486826"/>
          </a:xfrm>
          <a:prstGeom prst="rect">
            <a:avLst/>
          </a:prstGeom>
          <a:noFill/>
          <a:ln>
            <a:noFill/>
          </a:ln>
        </p:spPr>
      </p:pic>
      <p:sp>
        <p:nvSpPr>
          <p:cNvPr id="643" name="Google Shape;643;p55"/>
          <p:cNvSpPr/>
          <p:nvPr/>
        </p:nvSpPr>
        <p:spPr>
          <a:xfrm>
            <a:off x="7210800" y="1689725"/>
            <a:ext cx="524100" cy="2382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6"/>
          <p:cNvSpPr txBox="1"/>
          <p:nvPr>
            <p:ph type="title"/>
          </p:nvPr>
        </p:nvSpPr>
        <p:spPr>
          <a:xfrm>
            <a:off x="855979" y="367583"/>
            <a:ext cx="10496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Collaborative Discussion and Planning</a:t>
            </a:r>
            <a:endParaRPr/>
          </a:p>
        </p:txBody>
      </p:sp>
      <p:sp>
        <p:nvSpPr>
          <p:cNvPr id="649" name="Google Shape;649;p5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50" name="Google Shape;650;p56"/>
          <p:cNvPicPr preferRelativeResize="0"/>
          <p:nvPr/>
        </p:nvPicPr>
        <p:blipFill rotWithShape="1">
          <a:blip r:embed="rId3">
            <a:alphaModFix/>
          </a:blip>
          <a:srcRect b="0" l="0" r="0" t="0"/>
          <a:stretch/>
        </p:blipFill>
        <p:spPr>
          <a:xfrm>
            <a:off x="4020288" y="1219325"/>
            <a:ext cx="4168076" cy="2537100"/>
          </a:xfrm>
          <a:prstGeom prst="rect">
            <a:avLst/>
          </a:prstGeom>
          <a:noFill/>
          <a:ln>
            <a:noFill/>
          </a:ln>
        </p:spPr>
      </p:pic>
      <p:sp>
        <p:nvSpPr>
          <p:cNvPr id="651" name="Google Shape;651;p56"/>
          <p:cNvSpPr txBox="1"/>
          <p:nvPr/>
        </p:nvSpPr>
        <p:spPr>
          <a:xfrm>
            <a:off x="676850" y="3245575"/>
            <a:ext cx="109122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Calibri"/>
                <a:ea typeface="Calibri"/>
                <a:cs typeface="Calibri"/>
                <a:sym typeface="Calibri"/>
              </a:rPr>
              <a:t>With your group, discuss…</a:t>
            </a:r>
            <a:endParaRPr b="1" i="0" sz="2800" u="none" cap="none" strike="noStrike">
              <a:solidFill>
                <a:srgbClr val="000000"/>
              </a:solidFill>
              <a:latin typeface="Calibri"/>
              <a:ea typeface="Calibri"/>
              <a:cs typeface="Calibri"/>
              <a:sym typeface="Calibri"/>
            </a:endParaRPr>
          </a:p>
          <a:p>
            <a:pPr indent="-406400" lvl="0" marL="457200" marR="0" rtl="0" algn="l">
              <a:lnSpc>
                <a:spcPct val="100000"/>
              </a:lnSpc>
              <a:spcBef>
                <a:spcPts val="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Your initial thoughts regarding implementation of the IDMs.</a:t>
            </a:r>
            <a:endParaRPr b="0" i="0" sz="2800" u="none" cap="none" strike="noStrike">
              <a:solidFill>
                <a:srgbClr val="000000"/>
              </a:solidFill>
              <a:latin typeface="Calibri"/>
              <a:ea typeface="Calibri"/>
              <a:cs typeface="Calibri"/>
              <a:sym typeface="Calibri"/>
            </a:endParaRPr>
          </a:p>
          <a:p>
            <a:pPr indent="-406400" lvl="0" marL="457200" marR="0" rtl="0" algn="l">
              <a:lnSpc>
                <a:spcPct val="100000"/>
              </a:lnSpc>
              <a:spcBef>
                <a:spcPts val="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What you have in place at your school, what you don’t, and how you might go about implementing the “new.”</a:t>
            </a:r>
            <a:endParaRPr b="0" i="0" sz="2800" u="none" cap="none" strike="noStrike">
              <a:solidFill>
                <a:srgbClr val="000000"/>
              </a:solidFill>
              <a:latin typeface="Calibri"/>
              <a:ea typeface="Calibri"/>
              <a:cs typeface="Calibri"/>
              <a:sym typeface="Calibri"/>
            </a:endParaRPr>
          </a:p>
          <a:p>
            <a:pPr indent="-406400" lvl="0" marL="457200" marR="0" rtl="0" algn="l">
              <a:lnSpc>
                <a:spcPct val="100000"/>
              </a:lnSpc>
              <a:spcBef>
                <a:spcPts val="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Any questions you have.</a:t>
            </a:r>
            <a:endParaRPr b="0" i="0" sz="2800" u="none" cap="none" strike="noStrike">
              <a:solidFill>
                <a:srgbClr val="000000"/>
              </a:solidFill>
              <a:latin typeface="Calibri"/>
              <a:ea typeface="Calibri"/>
              <a:cs typeface="Calibri"/>
              <a:sym typeface="Calibri"/>
            </a:endParaRPr>
          </a:p>
          <a:p>
            <a:pPr indent="-406400" lvl="0" marL="457200" marR="0" rtl="0" algn="l">
              <a:lnSpc>
                <a:spcPct val="100000"/>
              </a:lnSpc>
              <a:spcBef>
                <a:spcPts val="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Use the bottom half of the </a:t>
            </a:r>
            <a:r>
              <a:rPr b="0" i="1" lang="en-US" sz="2800" u="none" cap="none" strike="noStrike">
                <a:solidFill>
                  <a:srgbClr val="000000"/>
                </a:solidFill>
                <a:latin typeface="Calibri"/>
                <a:ea typeface="Calibri"/>
                <a:cs typeface="Calibri"/>
                <a:sym typeface="Calibri"/>
              </a:rPr>
              <a:t>Reflection Handout </a:t>
            </a:r>
            <a:r>
              <a:rPr b="0" i="0" lang="en-US" sz="2800" u="none" cap="none" strike="noStrike">
                <a:solidFill>
                  <a:srgbClr val="000000"/>
                </a:solidFill>
                <a:latin typeface="Calibri"/>
                <a:ea typeface="Calibri"/>
                <a:cs typeface="Calibri"/>
                <a:sym typeface="Calibri"/>
              </a:rPr>
              <a:t>to keep track of your thinking.</a:t>
            </a:r>
            <a:endParaRPr b="0" i="0" sz="2800" u="none" cap="none" strike="noStrike">
              <a:solidFill>
                <a:srgbClr val="000000"/>
              </a:solidFill>
              <a:latin typeface="Calibri"/>
              <a:ea typeface="Calibri"/>
              <a:cs typeface="Calibri"/>
              <a:sym typeface="Calibri"/>
            </a:endParaRPr>
          </a:p>
        </p:txBody>
      </p:sp>
      <p:pic>
        <p:nvPicPr>
          <p:cNvPr descr="This timer counts down silently until it reaches 0:00, then a police siren sounds to alert you that time is up." id="652" name="Google Shape;652;p56" title="5 Minute Timer">
            <a:hlinkClick r:id="rId4"/>
          </p:cNvPr>
          <p:cNvPicPr preferRelativeResize="0"/>
          <p:nvPr/>
        </p:nvPicPr>
        <p:blipFill rotWithShape="1">
          <a:blip r:embed="rId5">
            <a:alphaModFix/>
          </a:blip>
          <a:srcRect b="0" l="0" r="0" t="0"/>
          <a:stretch/>
        </p:blipFill>
        <p:spPr>
          <a:xfrm>
            <a:off x="8463925" y="1425383"/>
            <a:ext cx="2964963" cy="16677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7"/>
          <p:cNvSpPr txBox="1"/>
          <p:nvPr>
            <p:ph type="title"/>
          </p:nvPr>
        </p:nvSpPr>
        <p:spPr>
          <a:xfrm>
            <a:off x="855979" y="367583"/>
            <a:ext cx="10496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Continuum of Supports from Teaching and Learning</a:t>
            </a:r>
            <a:endParaRPr/>
          </a:p>
        </p:txBody>
      </p:sp>
      <p:sp>
        <p:nvSpPr>
          <p:cNvPr id="658" name="Google Shape;658;p5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659" name="Google Shape;659;p57"/>
          <p:cNvGraphicFramePr/>
          <p:nvPr/>
        </p:nvGraphicFramePr>
        <p:xfrm>
          <a:off x="1160663" y="2291075"/>
          <a:ext cx="3000000" cy="3000000"/>
        </p:xfrm>
        <a:graphic>
          <a:graphicData uri="http://schemas.openxmlformats.org/drawingml/2006/table">
            <a:tbl>
              <a:tblPr>
                <a:noFill/>
                <a:tableStyleId>{AD0A7344-168B-46D0-82EC-21F0E9CC13EB}</a:tableStyleId>
              </a:tblPr>
              <a:tblGrid>
                <a:gridCol w="1412475"/>
                <a:gridCol w="1412475"/>
                <a:gridCol w="1412475"/>
                <a:gridCol w="1412475"/>
                <a:gridCol w="1412475"/>
                <a:gridCol w="1412475"/>
                <a:gridCol w="1412475"/>
              </a:tblGrid>
              <a:tr h="3037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highlight>
                            <a:srgbClr val="C9DAF8"/>
                          </a:highlight>
                        </a:rPr>
                        <a:t>IDM Overview:</a:t>
                      </a:r>
                      <a:endParaRPr sz="1400" u="none" cap="none" strike="noStrike">
                        <a:highlight>
                          <a:srgbClr val="C9DAF8"/>
                        </a:highlight>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highlight>
                            <a:srgbClr val="C9DAF8"/>
                          </a:highlight>
                        </a:rPr>
                        <a:t>“Identify the Why of IDMs” </a:t>
                      </a:r>
                      <a:endParaRPr sz="1400" u="none" cap="none" strike="noStrike">
                        <a:highlight>
                          <a:srgbClr val="C9DAF8"/>
                        </a:highlight>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School-Specific Reflection of Where My School Is Now</a:t>
                      </a:r>
                      <a:endParaRPr sz="1400" u="none" cap="none" strike="noStrike">
                        <a:highlight>
                          <a:srgbClr val="C9DAF8"/>
                        </a:highligh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sng" cap="none" strike="noStrike"/>
                        <a:t>Elementary</a:t>
                      </a:r>
                      <a:endParaRPr sz="1400" u="sng"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Literacy Block</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t>Part One </a:t>
                      </a:r>
                      <a:endParaRPr sz="13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t>(Whole Group) </a:t>
                      </a:r>
                      <a:endParaRPr sz="13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sng" cap="none" strike="noStrike"/>
                        <a:t>Secondary</a:t>
                      </a:r>
                      <a:endParaRPr sz="1400" u="sng"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ELA Lesson</a:t>
                      </a:r>
                      <a:endParaRPr sz="13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400"/>
                        <a:buFont typeface="Arial"/>
                        <a:buNone/>
                      </a:pPr>
                      <a:r>
                        <a:t/>
                      </a:r>
                      <a:endParaRPr sz="400" u="sng" cap="none" strike="noStrike">
                        <a:latin typeface="Caveat"/>
                        <a:ea typeface="Caveat"/>
                        <a:cs typeface="Caveat"/>
                        <a:sym typeface="Caveat"/>
                      </a:endParaRPr>
                    </a:p>
                    <a:p>
                      <a:pPr indent="0" lvl="0" marL="0" marR="0" rtl="0" algn="ctr">
                        <a:lnSpc>
                          <a:spcPct val="100000"/>
                        </a:lnSpc>
                        <a:spcBef>
                          <a:spcPts val="0"/>
                        </a:spcBef>
                        <a:spcAft>
                          <a:spcPts val="0"/>
                        </a:spcAft>
                        <a:buClr>
                          <a:srgbClr val="000000"/>
                        </a:buClr>
                        <a:buSzPts val="1400"/>
                        <a:buFont typeface="Arial"/>
                        <a:buNone/>
                      </a:pPr>
                      <a:r>
                        <a:rPr lang="en-US" sz="1400" u="sng" cap="none" strike="noStrike"/>
                        <a:t>Elementary</a:t>
                      </a:r>
                      <a:endParaRPr sz="1400" u="sng"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LIteracy Block </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t>Part Two</a:t>
                      </a:r>
                      <a:endParaRPr sz="13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t>(Small Group)</a:t>
                      </a:r>
                      <a:endParaRPr sz="1300" u="sng" cap="none" strike="noStrike"/>
                    </a:p>
                    <a:p>
                      <a:pPr indent="0" lvl="0" marL="0" marR="0" rtl="0" algn="ctr">
                        <a:lnSpc>
                          <a:spcPct val="100000"/>
                        </a:lnSpc>
                        <a:spcBef>
                          <a:spcPts val="0"/>
                        </a:spcBef>
                        <a:spcAft>
                          <a:spcPts val="0"/>
                        </a:spcAft>
                        <a:buClr>
                          <a:srgbClr val="000000"/>
                        </a:buClr>
                        <a:buSzPts val="1300"/>
                        <a:buFont typeface="Arial"/>
                        <a:buNone/>
                      </a:pPr>
                      <a:r>
                        <a:t/>
                      </a:r>
                      <a:endParaRPr sz="1300" u="sng" cap="none" strike="noStrike"/>
                    </a:p>
                    <a:p>
                      <a:pPr indent="0" lvl="0" marL="0" marR="0" rtl="0" algn="ctr">
                        <a:lnSpc>
                          <a:spcPct val="100000"/>
                        </a:lnSpc>
                        <a:spcBef>
                          <a:spcPts val="0"/>
                        </a:spcBef>
                        <a:spcAft>
                          <a:spcPts val="0"/>
                        </a:spcAft>
                        <a:buClr>
                          <a:srgbClr val="000000"/>
                        </a:buClr>
                        <a:buSzPts val="1400"/>
                        <a:buFont typeface="Arial"/>
                        <a:buNone/>
                      </a:pPr>
                      <a:r>
                        <a:rPr lang="en-US" sz="1400" u="sng" cap="none" strike="noStrike"/>
                        <a:t>Secondary</a:t>
                      </a:r>
                      <a:endParaRPr sz="1400" u="sng"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ELA Lesson</a:t>
                      </a:r>
                      <a:endParaRPr sz="14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Math Lesson</a:t>
                      </a:r>
                      <a:endParaRPr sz="14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CTE Lesson</a:t>
                      </a:r>
                      <a:endParaRPr sz="14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Science Lesson</a:t>
                      </a:r>
                      <a:endParaRPr sz="14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Structuring the Social Studies Lesson</a:t>
                      </a:r>
                      <a:endParaRPr sz="1400" u="none" cap="none" strike="noStrike"/>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r>
            </a:tbl>
          </a:graphicData>
        </a:graphic>
      </p:graphicFrame>
      <p:sp>
        <p:nvSpPr>
          <p:cNvPr id="660" name="Google Shape;660;p57"/>
          <p:cNvSpPr/>
          <p:nvPr/>
        </p:nvSpPr>
        <p:spPr>
          <a:xfrm>
            <a:off x="421875" y="1436825"/>
            <a:ext cx="1541106" cy="1464102"/>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Today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8"/>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Visible Learning</a:t>
            </a:r>
            <a:endParaRPr/>
          </a:p>
        </p:txBody>
      </p:sp>
      <p:sp>
        <p:nvSpPr>
          <p:cNvPr id="666" name="Google Shape;666;p5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67" name="Google Shape;667;p58"/>
          <p:cNvSpPr txBox="1"/>
          <p:nvPr>
            <p:ph idx="1" type="body"/>
          </p:nvPr>
        </p:nvSpPr>
        <p:spPr>
          <a:xfrm>
            <a:off x="871220" y="1495764"/>
            <a:ext cx="10475700" cy="474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4200">
                <a:solidFill>
                  <a:schemeClr val="accent4"/>
                </a:solidFill>
              </a:rPr>
              <a:t>Learning Intention: </a:t>
            </a:r>
            <a:endParaRPr b="1" sz="4200">
              <a:solidFill>
                <a:schemeClr val="accent4"/>
              </a:solidFill>
            </a:endParaRPr>
          </a:p>
          <a:p>
            <a:pPr indent="0" lvl="0" marL="0" rtl="0" algn="l">
              <a:lnSpc>
                <a:spcPct val="90000"/>
              </a:lnSpc>
              <a:spcBef>
                <a:spcPts val="0"/>
              </a:spcBef>
              <a:spcAft>
                <a:spcPts val="0"/>
              </a:spcAft>
              <a:buSzPts val="1800"/>
              <a:buNone/>
            </a:pPr>
            <a:r>
              <a:rPr lang="en-US" sz="4200"/>
              <a:t>We are learning about the purpose of Instructional Design Models (IDM).</a:t>
            </a:r>
            <a:endParaRPr sz="4200"/>
          </a:p>
          <a:p>
            <a:pPr indent="0" lvl="0" marL="0" rtl="0" algn="l">
              <a:lnSpc>
                <a:spcPct val="90000"/>
              </a:lnSpc>
              <a:spcBef>
                <a:spcPts val="0"/>
              </a:spcBef>
              <a:spcAft>
                <a:spcPts val="0"/>
              </a:spcAft>
              <a:buSzPts val="1800"/>
              <a:buNone/>
            </a:pPr>
            <a:r>
              <a:t/>
            </a:r>
            <a:endParaRPr sz="4200"/>
          </a:p>
          <a:p>
            <a:pPr indent="0" lvl="0" marL="0" rtl="0" algn="l">
              <a:lnSpc>
                <a:spcPct val="90000"/>
              </a:lnSpc>
              <a:spcBef>
                <a:spcPts val="0"/>
              </a:spcBef>
              <a:spcAft>
                <a:spcPts val="0"/>
              </a:spcAft>
              <a:buSzPts val="1800"/>
              <a:buNone/>
            </a:pPr>
            <a:r>
              <a:rPr b="1" lang="en-US" sz="4200">
                <a:solidFill>
                  <a:schemeClr val="accent4"/>
                </a:solidFill>
              </a:rPr>
              <a:t>Success Criteria:</a:t>
            </a:r>
            <a:endParaRPr b="1" sz="4200">
              <a:solidFill>
                <a:schemeClr val="accent4"/>
              </a:solidFill>
            </a:endParaRPr>
          </a:p>
          <a:p>
            <a:pPr indent="-419100" lvl="0" marL="457200" rtl="0" algn="l">
              <a:lnSpc>
                <a:spcPct val="90000"/>
              </a:lnSpc>
              <a:spcBef>
                <a:spcPts val="0"/>
              </a:spcBef>
              <a:spcAft>
                <a:spcPts val="0"/>
              </a:spcAft>
              <a:buSzPts val="3000"/>
              <a:buChar char="●"/>
            </a:pPr>
            <a:r>
              <a:rPr lang="en-US" sz="4200"/>
              <a:t>I can explain the purpose of Instructional Design Models.</a:t>
            </a:r>
            <a:endParaRPr sz="4200"/>
          </a:p>
          <a:p>
            <a:pPr indent="-419100" lvl="0" marL="457200" rtl="0" algn="l">
              <a:lnSpc>
                <a:spcPct val="90000"/>
              </a:lnSpc>
              <a:spcBef>
                <a:spcPts val="0"/>
              </a:spcBef>
              <a:spcAft>
                <a:spcPts val="0"/>
              </a:spcAft>
              <a:buSzPts val="3000"/>
              <a:buChar char="●"/>
            </a:pPr>
            <a:r>
              <a:rPr lang="en-US" sz="4200"/>
              <a:t>I can identify components of IDMs.</a:t>
            </a:r>
            <a:endParaRPr sz="4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59"/>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Six Word Memoir</a:t>
            </a:r>
            <a:endParaRPr/>
          </a:p>
        </p:txBody>
      </p:sp>
      <p:sp>
        <p:nvSpPr>
          <p:cNvPr id="673" name="Google Shape;673;p5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74" name="Google Shape;674;p59"/>
          <p:cNvSpPr txBox="1"/>
          <p:nvPr>
            <p:ph idx="1" type="body"/>
          </p:nvPr>
        </p:nvSpPr>
        <p:spPr>
          <a:xfrm>
            <a:off x="871220" y="1495764"/>
            <a:ext cx="10475700" cy="4742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5000"/>
              <a:t>Describe </a:t>
            </a:r>
            <a:r>
              <a:rPr i="1" lang="en-US" sz="5000"/>
              <a:t>the impact</a:t>
            </a:r>
            <a:r>
              <a:rPr lang="en-US" sz="5000"/>
              <a:t> </a:t>
            </a:r>
            <a:endParaRPr sz="5000"/>
          </a:p>
          <a:p>
            <a:pPr indent="0" lvl="0" marL="0" rtl="0" algn="ctr">
              <a:lnSpc>
                <a:spcPct val="90000"/>
              </a:lnSpc>
              <a:spcBef>
                <a:spcPts val="0"/>
              </a:spcBef>
              <a:spcAft>
                <a:spcPts val="0"/>
              </a:spcAft>
              <a:buSzPts val="1800"/>
              <a:buNone/>
            </a:pPr>
            <a:r>
              <a:rPr lang="en-US" sz="5000"/>
              <a:t>Instructional Design Models (IDMs) </a:t>
            </a:r>
            <a:endParaRPr sz="5000"/>
          </a:p>
          <a:p>
            <a:pPr indent="0" lvl="0" marL="0" rtl="0" algn="ctr">
              <a:lnSpc>
                <a:spcPct val="90000"/>
              </a:lnSpc>
              <a:spcBef>
                <a:spcPts val="0"/>
              </a:spcBef>
              <a:spcAft>
                <a:spcPts val="0"/>
              </a:spcAft>
              <a:buSzPts val="1800"/>
              <a:buNone/>
            </a:pPr>
            <a:r>
              <a:rPr lang="en-US" sz="5000"/>
              <a:t>will have on student achievement. </a:t>
            </a:r>
            <a:endParaRPr sz="5000"/>
          </a:p>
        </p:txBody>
      </p:sp>
      <p:pic>
        <p:nvPicPr>
          <p:cNvPr descr="This timer counts down silently until it reaches 0:00, then a police siren sounds to alert you that time is up." id="675" name="Google Shape;675;p59" title="1 Minute Timer">
            <a:hlinkClick r:id="rId3"/>
          </p:cNvPr>
          <p:cNvPicPr preferRelativeResize="0"/>
          <p:nvPr/>
        </p:nvPicPr>
        <p:blipFill rotWithShape="1">
          <a:blip r:embed="rId4">
            <a:alphaModFix/>
          </a:blip>
          <a:srcRect b="0" l="0" r="0" t="0"/>
          <a:stretch/>
        </p:blipFill>
        <p:spPr>
          <a:xfrm>
            <a:off x="8936925" y="4980575"/>
            <a:ext cx="2564450" cy="144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0"/>
          <p:cNvSpPr txBox="1"/>
          <p:nvPr/>
        </p:nvSpPr>
        <p:spPr>
          <a:xfrm>
            <a:off x="8181150" y="4565800"/>
            <a:ext cx="35961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800" u="sng" cap="none" strike="noStrike">
                <a:solidFill>
                  <a:schemeClr val="lt1"/>
                </a:solidFill>
                <a:latin typeface="Calibri"/>
                <a:ea typeface="Calibri"/>
                <a:cs typeface="Calibri"/>
                <a:sym typeface="Calibri"/>
                <a:hlinkClick r:id="rId3">
                  <a:extLst>
                    <a:ext uri="{A12FA001-AC4F-418D-AE19-62706E023703}">
                      <ahyp:hlinkClr val="tx"/>
                    </a:ext>
                  </a:extLst>
                </a:hlinkClick>
              </a:rPr>
              <a:t>sherri.heise@fayette.kyschools.us</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800" u="sng" cap="none" strike="noStrike">
                <a:solidFill>
                  <a:schemeClr val="lt1"/>
                </a:solidFill>
                <a:latin typeface="Calibri"/>
                <a:ea typeface="Calibri"/>
                <a:cs typeface="Calibri"/>
                <a:sym typeface="Calibri"/>
                <a:hlinkClick r:id="rId4">
                  <a:extLst>
                    <a:ext uri="{A12FA001-AC4F-418D-AE19-62706E023703}">
                      <ahyp:hlinkClr val="tx"/>
                    </a:ext>
                  </a:extLst>
                </a:hlinkClick>
              </a:rPr>
              <a:t>natalee.feese@fayette.kyschools.us</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800" u="sng" cap="none" strike="noStrike">
                <a:solidFill>
                  <a:schemeClr val="lt1"/>
                </a:solidFill>
                <a:latin typeface="Calibri"/>
                <a:ea typeface="Calibri"/>
                <a:cs typeface="Calibri"/>
                <a:sym typeface="Calibri"/>
                <a:hlinkClick r:id="rId5">
                  <a:extLst>
                    <a:ext uri="{A12FA001-AC4F-418D-AE19-62706E023703}">
                      <ahyp:hlinkClr val="tx"/>
                    </a:ext>
                  </a:extLst>
                </a:hlinkClick>
              </a:rPr>
              <a:t>edie.sohigian@fayette.kyschools.us</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p47"/>
          <p:cNvPicPr preferRelativeResize="0"/>
          <p:nvPr>
            <p:ph idx="2" type="pic"/>
          </p:nvPr>
        </p:nvPicPr>
        <p:blipFill rotWithShape="1">
          <a:blip r:embed="rId3">
            <a:alphaModFix/>
          </a:blip>
          <a:srcRect b="0" l="17168" r="50297" t="0"/>
          <a:stretch/>
        </p:blipFill>
        <p:spPr>
          <a:xfrm>
            <a:off x="-90410" y="1"/>
            <a:ext cx="3781500" cy="6858000"/>
          </a:xfrm>
          <a:prstGeom prst="rect">
            <a:avLst/>
          </a:prstGeom>
          <a:solidFill>
            <a:schemeClr val="dk2"/>
          </a:solidFill>
          <a:ln>
            <a:noFill/>
          </a:ln>
        </p:spPr>
      </p:pic>
      <p:sp>
        <p:nvSpPr>
          <p:cNvPr id="568" name="Google Shape;568;p47"/>
          <p:cNvSpPr txBox="1"/>
          <p:nvPr>
            <p:ph type="title"/>
          </p:nvPr>
        </p:nvSpPr>
        <p:spPr>
          <a:xfrm>
            <a:off x="4321810" y="3144647"/>
            <a:ext cx="6447900" cy="84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The mission of Fayette County Public Schools is to create a collaborative community that ensures all students achieve at high levels and graduate prepared to excel in a global society.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8"/>
          <p:cNvSpPr txBox="1"/>
          <p:nvPr>
            <p:ph type="title"/>
          </p:nvPr>
        </p:nvSpPr>
        <p:spPr>
          <a:xfrm>
            <a:off x="855979" y="367583"/>
            <a:ext cx="99036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Strategic Priorities</a:t>
            </a:r>
            <a:endParaRPr/>
          </a:p>
        </p:txBody>
      </p:sp>
      <p:sp>
        <p:nvSpPr>
          <p:cNvPr id="574" name="Google Shape;574;p4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75" name="Google Shape;575;p48"/>
          <p:cNvSpPr/>
          <p:nvPr/>
        </p:nvSpPr>
        <p:spPr>
          <a:xfrm>
            <a:off x="888275" y="3413075"/>
            <a:ext cx="715475" cy="663100"/>
          </a:xfrm>
          <a:prstGeom prst="flowChartMerg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9"/>
          <p:cNvSpPr txBox="1"/>
          <p:nvPr>
            <p:ph type="title"/>
          </p:nvPr>
        </p:nvSpPr>
        <p:spPr>
          <a:xfrm>
            <a:off x="855978"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Alignment to Focus Area 3</a:t>
            </a:r>
            <a:endParaRPr/>
          </a:p>
        </p:txBody>
      </p:sp>
      <p:sp>
        <p:nvSpPr>
          <p:cNvPr id="581" name="Google Shape;581;p49"/>
          <p:cNvSpPr txBox="1"/>
          <p:nvPr>
            <p:ph idx="1" type="body"/>
          </p:nvPr>
        </p:nvSpPr>
        <p:spPr>
          <a:xfrm>
            <a:off x="871220" y="2438480"/>
            <a:ext cx="10475700" cy="39219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SzPts val="2400"/>
              <a:buChar char="●"/>
            </a:pPr>
            <a:r>
              <a:rPr b="1" i="1" lang="en-US" sz="2400"/>
              <a:t>Understand the district-developed frameworks and instructional design models.</a:t>
            </a:r>
            <a:endParaRPr b="1" i="1" sz="2400"/>
          </a:p>
          <a:p>
            <a:pPr indent="-381000" lvl="0" marL="457200" rtl="0" algn="l">
              <a:lnSpc>
                <a:spcPct val="115000"/>
              </a:lnSpc>
              <a:spcBef>
                <a:spcPts val="0"/>
              </a:spcBef>
              <a:spcAft>
                <a:spcPts val="0"/>
              </a:spcAft>
              <a:buSzPts val="2400"/>
              <a:buChar char="●"/>
            </a:pPr>
            <a:r>
              <a:rPr lang="en-US" sz="2400"/>
              <a:t>Leverage the PLC process to plan grade appropriate and cognitively engaging instruction.</a:t>
            </a:r>
            <a:endParaRPr sz="2400"/>
          </a:p>
          <a:p>
            <a:pPr indent="-381000" lvl="0" marL="457200" rtl="0" algn="l">
              <a:lnSpc>
                <a:spcPct val="115000"/>
              </a:lnSpc>
              <a:spcBef>
                <a:spcPts val="0"/>
              </a:spcBef>
              <a:spcAft>
                <a:spcPts val="0"/>
              </a:spcAft>
              <a:buSzPts val="2400"/>
              <a:buChar char="●"/>
            </a:pPr>
            <a:r>
              <a:rPr lang="en-US" sz="2400"/>
              <a:t>Learn strategies for differentiation.</a:t>
            </a:r>
            <a:endParaRPr sz="2400"/>
          </a:p>
          <a:p>
            <a:pPr indent="-381000" lvl="0" marL="457200" rtl="0" algn="l">
              <a:lnSpc>
                <a:spcPct val="115000"/>
              </a:lnSpc>
              <a:spcBef>
                <a:spcPts val="0"/>
              </a:spcBef>
              <a:spcAft>
                <a:spcPts val="0"/>
              </a:spcAft>
              <a:buSzPts val="2400"/>
              <a:buChar char="●"/>
            </a:pPr>
            <a:r>
              <a:rPr lang="en-US" sz="2400"/>
              <a:t>Develop an understanding of culturally responsive teaching.</a:t>
            </a:r>
            <a:endParaRPr sz="2400"/>
          </a:p>
          <a:p>
            <a:pPr indent="-381000" lvl="0" marL="457200" rtl="0" algn="l">
              <a:lnSpc>
                <a:spcPct val="115000"/>
              </a:lnSpc>
              <a:spcBef>
                <a:spcPts val="0"/>
              </a:spcBef>
              <a:spcAft>
                <a:spcPts val="0"/>
              </a:spcAft>
              <a:buSzPts val="2400"/>
              <a:buChar char="●"/>
            </a:pPr>
            <a:r>
              <a:rPr lang="en-US" sz="2400"/>
              <a:t>Understand how to implement the initial components of a systems approach to continuous improvement.</a:t>
            </a:r>
            <a:endParaRPr sz="2400"/>
          </a:p>
        </p:txBody>
      </p:sp>
      <p:sp>
        <p:nvSpPr>
          <p:cNvPr id="582" name="Google Shape;582;p4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83" name="Google Shape;583;p49"/>
          <p:cNvSpPr txBox="1"/>
          <p:nvPr>
            <p:ph idx="2" type="body"/>
          </p:nvPr>
        </p:nvSpPr>
        <p:spPr>
          <a:xfrm>
            <a:off x="871225" y="1737255"/>
            <a:ext cx="10475700" cy="70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680"/>
              <a:buNone/>
            </a:pPr>
            <a:r>
              <a:rPr lang="en-US"/>
              <a:t>Accelerated Learning: All schools will develop and implement standards-based instruction to accelerate learning.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0"/>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Professional Learning Norms</a:t>
            </a:r>
            <a:endParaRPr/>
          </a:p>
        </p:txBody>
      </p:sp>
      <p:sp>
        <p:nvSpPr>
          <p:cNvPr id="589" name="Google Shape;589;p5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90" name="Google Shape;590;p50"/>
          <p:cNvSpPr txBox="1"/>
          <p:nvPr>
            <p:ph idx="1" type="body"/>
          </p:nvPr>
        </p:nvSpPr>
        <p:spPr>
          <a:xfrm>
            <a:off x="2363100" y="1743297"/>
            <a:ext cx="8663700" cy="70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500"/>
              <a:t>Creating a space where individuals feel comfortable expressing their thoughts and opinions without fear of judgment or ridicule promotes a culture of inclusivity, open-mindedness, and mutual respect, fostering collaborative discussions and encouraging diverse perspectives to be heard and valued.</a:t>
            </a:r>
            <a:endParaRPr sz="1500"/>
          </a:p>
          <a:p>
            <a:pPr indent="0" lvl="0" marL="0" rtl="0" algn="l">
              <a:lnSpc>
                <a:spcPct val="90000"/>
              </a:lnSpc>
              <a:spcBef>
                <a:spcPts val="0"/>
              </a:spcBef>
              <a:spcAft>
                <a:spcPts val="0"/>
              </a:spcAft>
              <a:buSzPts val="1800"/>
              <a:buNone/>
            </a:pPr>
            <a:r>
              <a:t/>
            </a:r>
            <a:endParaRPr sz="1500"/>
          </a:p>
        </p:txBody>
      </p:sp>
      <p:sp>
        <p:nvSpPr>
          <p:cNvPr id="591" name="Google Shape;591;p50"/>
          <p:cNvSpPr txBox="1"/>
          <p:nvPr>
            <p:ph idx="5" type="body"/>
          </p:nvPr>
        </p:nvSpPr>
        <p:spPr>
          <a:xfrm>
            <a:off x="2363100" y="1286100"/>
            <a:ext cx="9384600" cy="417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60"/>
              <a:buNone/>
            </a:pPr>
            <a:r>
              <a:rPr lang="en-US" sz="2200"/>
              <a:t>Establish a safe environment where every person and their ideas are respected.</a:t>
            </a:r>
            <a:endParaRPr sz="2200"/>
          </a:p>
        </p:txBody>
      </p:sp>
      <p:sp>
        <p:nvSpPr>
          <p:cNvPr id="592" name="Google Shape;592;p50"/>
          <p:cNvSpPr txBox="1"/>
          <p:nvPr>
            <p:ph idx="1" type="body"/>
          </p:nvPr>
        </p:nvSpPr>
        <p:spPr>
          <a:xfrm>
            <a:off x="2363100" y="3114897"/>
            <a:ext cx="8663700" cy="70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500"/>
              <a:t>Be present and engaged by being mentally and physically attentive, avoiding distractions, and actively participating in discussions.</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90000"/>
              </a:lnSpc>
              <a:spcBef>
                <a:spcPts val="0"/>
              </a:spcBef>
              <a:spcAft>
                <a:spcPts val="0"/>
              </a:spcAft>
              <a:buSzPts val="1800"/>
              <a:buNone/>
            </a:pPr>
            <a:r>
              <a:t/>
            </a:r>
            <a:endParaRPr sz="1500"/>
          </a:p>
        </p:txBody>
      </p:sp>
      <p:sp>
        <p:nvSpPr>
          <p:cNvPr id="593" name="Google Shape;593;p50"/>
          <p:cNvSpPr txBox="1"/>
          <p:nvPr>
            <p:ph idx="5" type="body"/>
          </p:nvPr>
        </p:nvSpPr>
        <p:spPr>
          <a:xfrm>
            <a:off x="2363096" y="2657691"/>
            <a:ext cx="8663700" cy="417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Be present and engaged.</a:t>
            </a:r>
            <a:endParaRPr/>
          </a:p>
        </p:txBody>
      </p:sp>
      <p:sp>
        <p:nvSpPr>
          <p:cNvPr id="594" name="Google Shape;594;p50"/>
          <p:cNvSpPr txBox="1"/>
          <p:nvPr>
            <p:ph idx="1" type="body"/>
          </p:nvPr>
        </p:nvSpPr>
        <p:spPr>
          <a:xfrm>
            <a:off x="2363100" y="4486497"/>
            <a:ext cx="8663700" cy="7020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61111"/>
              <a:buFont typeface="Arial"/>
              <a:buNone/>
            </a:pPr>
            <a:r>
              <a:rPr lang="en-US"/>
              <a:t>Ideas are the heart of a meaningful dialogue. Label the intention of your comments. For example, you</a:t>
            </a:r>
            <a:endParaRPr/>
          </a:p>
          <a:p>
            <a:pPr indent="0" lvl="0" marL="0" rtl="0" algn="l">
              <a:lnSpc>
                <a:spcPct val="90000"/>
              </a:lnSpc>
              <a:spcBef>
                <a:spcPts val="0"/>
              </a:spcBef>
              <a:spcAft>
                <a:spcPts val="0"/>
              </a:spcAft>
              <a:buClr>
                <a:schemeClr val="dk1"/>
              </a:buClr>
              <a:buSzPct val="61111"/>
              <a:buFont typeface="Arial"/>
              <a:buNone/>
            </a:pPr>
            <a:r>
              <a:rPr lang="en-US"/>
              <a:t>might say, “Here is one idea . . . ” or “One thought I have is . . . ” or “Here is a possible approach . . . ”</a:t>
            </a:r>
            <a:endParaRPr/>
          </a:p>
          <a:p>
            <a:pPr indent="0" lvl="0" marL="0" rtl="0" algn="l">
              <a:lnSpc>
                <a:spcPct val="90000"/>
              </a:lnSpc>
              <a:spcBef>
                <a:spcPts val="0"/>
              </a:spcBef>
              <a:spcAft>
                <a:spcPts val="0"/>
              </a:spcAft>
              <a:buSzPct val="100000"/>
              <a:buNone/>
            </a:pPr>
            <a:r>
              <a:t/>
            </a:r>
            <a:endParaRPr/>
          </a:p>
        </p:txBody>
      </p:sp>
      <p:sp>
        <p:nvSpPr>
          <p:cNvPr id="595" name="Google Shape;595;p50"/>
          <p:cNvSpPr txBox="1"/>
          <p:nvPr>
            <p:ph idx="5" type="body"/>
          </p:nvPr>
        </p:nvSpPr>
        <p:spPr>
          <a:xfrm>
            <a:off x="2363096" y="4029291"/>
            <a:ext cx="8663700" cy="417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2400"/>
              <a:buFont typeface="Arial"/>
              <a:buNone/>
            </a:pPr>
            <a:r>
              <a:rPr lang="en-US"/>
              <a:t>Put ideas on the Table</a:t>
            </a:r>
            <a:endParaRPr/>
          </a:p>
        </p:txBody>
      </p:sp>
      <p:sp>
        <p:nvSpPr>
          <p:cNvPr id="596" name="Google Shape;596;p50"/>
          <p:cNvSpPr txBox="1"/>
          <p:nvPr>
            <p:ph idx="1" type="body"/>
          </p:nvPr>
        </p:nvSpPr>
        <p:spPr>
          <a:xfrm>
            <a:off x="2363100" y="5858097"/>
            <a:ext cx="8663700" cy="7020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61111"/>
              <a:buFont typeface="Arial"/>
              <a:buNone/>
            </a:pPr>
            <a:r>
              <a:rPr lang="en-US"/>
              <a:t>Assuming that others’ intentions are positive promotes and facilitates meaningful dialogue and eliminates</a:t>
            </a:r>
            <a:endParaRPr/>
          </a:p>
          <a:p>
            <a:pPr indent="0" lvl="0" marL="0" rtl="0" algn="l">
              <a:lnSpc>
                <a:spcPct val="90000"/>
              </a:lnSpc>
              <a:spcBef>
                <a:spcPts val="0"/>
              </a:spcBef>
              <a:spcAft>
                <a:spcPts val="0"/>
              </a:spcAft>
              <a:buClr>
                <a:schemeClr val="dk1"/>
              </a:buClr>
              <a:buSzPct val="61111"/>
              <a:buFont typeface="Arial"/>
              <a:buNone/>
            </a:pPr>
            <a:r>
              <a:rPr lang="en-US"/>
              <a:t>unintentional putdowns. Using positive intentions in your speech is one manifestation of this norm. </a:t>
            </a:r>
            <a:endParaRPr/>
          </a:p>
          <a:p>
            <a:pPr indent="0" lvl="0" marL="0" rtl="0" algn="l">
              <a:lnSpc>
                <a:spcPct val="90000"/>
              </a:lnSpc>
              <a:spcBef>
                <a:spcPts val="0"/>
              </a:spcBef>
              <a:spcAft>
                <a:spcPts val="0"/>
              </a:spcAft>
              <a:buSzPct val="100000"/>
              <a:buNone/>
            </a:pPr>
            <a:r>
              <a:t/>
            </a:r>
            <a:endParaRPr/>
          </a:p>
        </p:txBody>
      </p:sp>
      <p:sp>
        <p:nvSpPr>
          <p:cNvPr id="597" name="Google Shape;597;p50"/>
          <p:cNvSpPr txBox="1"/>
          <p:nvPr>
            <p:ph idx="5" type="body"/>
          </p:nvPr>
        </p:nvSpPr>
        <p:spPr>
          <a:xfrm>
            <a:off x="2363096" y="5400891"/>
            <a:ext cx="8663700" cy="417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Presume positive intentions</a:t>
            </a:r>
            <a:endParaRPr/>
          </a:p>
        </p:txBody>
      </p:sp>
      <p:pic>
        <p:nvPicPr>
          <p:cNvPr id="598" name="Google Shape;598;p50"/>
          <p:cNvPicPr preferRelativeResize="0"/>
          <p:nvPr/>
        </p:nvPicPr>
        <p:blipFill rotWithShape="1">
          <a:blip r:embed="rId3">
            <a:alphaModFix/>
          </a:blip>
          <a:srcRect b="0" l="0" r="0" t="0"/>
          <a:stretch/>
        </p:blipFill>
        <p:spPr>
          <a:xfrm>
            <a:off x="1020972" y="2804589"/>
            <a:ext cx="905400" cy="905400"/>
          </a:xfrm>
          <a:prstGeom prst="rect">
            <a:avLst/>
          </a:prstGeom>
          <a:noFill/>
          <a:ln>
            <a:noFill/>
          </a:ln>
        </p:spPr>
      </p:pic>
      <p:pic>
        <p:nvPicPr>
          <p:cNvPr id="599" name="Google Shape;599;p50"/>
          <p:cNvPicPr preferRelativeResize="0"/>
          <p:nvPr/>
        </p:nvPicPr>
        <p:blipFill rotWithShape="1">
          <a:blip r:embed="rId4">
            <a:alphaModFix/>
          </a:blip>
          <a:srcRect b="0" l="0" r="0" t="0"/>
          <a:stretch/>
        </p:blipFill>
        <p:spPr>
          <a:xfrm>
            <a:off x="933136" y="4069299"/>
            <a:ext cx="1081068" cy="702000"/>
          </a:xfrm>
          <a:prstGeom prst="rect">
            <a:avLst/>
          </a:prstGeom>
          <a:noFill/>
          <a:ln>
            <a:noFill/>
          </a:ln>
        </p:spPr>
      </p:pic>
      <p:pic>
        <p:nvPicPr>
          <p:cNvPr id="600" name="Google Shape;600;p50"/>
          <p:cNvPicPr preferRelativeResize="0"/>
          <p:nvPr/>
        </p:nvPicPr>
        <p:blipFill rotWithShape="1">
          <a:blip r:embed="rId5">
            <a:alphaModFix/>
          </a:blip>
          <a:srcRect b="0" l="0" r="0" t="0"/>
          <a:stretch/>
        </p:blipFill>
        <p:spPr>
          <a:xfrm>
            <a:off x="710921" y="1678252"/>
            <a:ext cx="1525475" cy="591125"/>
          </a:xfrm>
          <a:prstGeom prst="rect">
            <a:avLst/>
          </a:prstGeom>
          <a:noFill/>
          <a:ln>
            <a:noFill/>
          </a:ln>
        </p:spPr>
      </p:pic>
      <p:pic>
        <p:nvPicPr>
          <p:cNvPr id="601" name="Google Shape;601;p50"/>
          <p:cNvPicPr preferRelativeResize="0"/>
          <p:nvPr/>
        </p:nvPicPr>
        <p:blipFill rotWithShape="1">
          <a:blip r:embed="rId6">
            <a:alphaModFix/>
          </a:blip>
          <a:srcRect b="0" l="0" r="0" t="0"/>
          <a:stretch/>
        </p:blipFill>
        <p:spPr>
          <a:xfrm>
            <a:off x="933137" y="5265799"/>
            <a:ext cx="1081075" cy="108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1"/>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Visible Learning</a:t>
            </a:r>
            <a:endParaRPr/>
          </a:p>
        </p:txBody>
      </p:sp>
      <p:sp>
        <p:nvSpPr>
          <p:cNvPr id="607" name="Google Shape;607;p5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08" name="Google Shape;608;p51"/>
          <p:cNvSpPr txBox="1"/>
          <p:nvPr>
            <p:ph idx="1" type="body"/>
          </p:nvPr>
        </p:nvSpPr>
        <p:spPr>
          <a:xfrm>
            <a:off x="871220" y="1495764"/>
            <a:ext cx="10475700" cy="474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4200">
                <a:solidFill>
                  <a:schemeClr val="accent4"/>
                </a:solidFill>
              </a:rPr>
              <a:t>Learning Intention: </a:t>
            </a:r>
            <a:endParaRPr b="1" sz="4200">
              <a:solidFill>
                <a:schemeClr val="accent4"/>
              </a:solidFill>
            </a:endParaRPr>
          </a:p>
          <a:p>
            <a:pPr indent="0" lvl="0" marL="0" rtl="0" algn="l">
              <a:lnSpc>
                <a:spcPct val="90000"/>
              </a:lnSpc>
              <a:spcBef>
                <a:spcPts val="0"/>
              </a:spcBef>
              <a:spcAft>
                <a:spcPts val="0"/>
              </a:spcAft>
              <a:buSzPts val="1800"/>
              <a:buNone/>
            </a:pPr>
            <a:r>
              <a:rPr lang="en-US" sz="4200"/>
              <a:t>We are learning about the purpose of Instructional Design Models (IDM).</a:t>
            </a:r>
            <a:endParaRPr sz="4200"/>
          </a:p>
          <a:p>
            <a:pPr indent="0" lvl="0" marL="0" rtl="0" algn="l">
              <a:lnSpc>
                <a:spcPct val="90000"/>
              </a:lnSpc>
              <a:spcBef>
                <a:spcPts val="0"/>
              </a:spcBef>
              <a:spcAft>
                <a:spcPts val="0"/>
              </a:spcAft>
              <a:buSzPts val="1800"/>
              <a:buNone/>
            </a:pPr>
            <a:r>
              <a:t/>
            </a:r>
            <a:endParaRPr sz="4200"/>
          </a:p>
          <a:p>
            <a:pPr indent="0" lvl="0" marL="0" rtl="0" algn="l">
              <a:lnSpc>
                <a:spcPct val="90000"/>
              </a:lnSpc>
              <a:spcBef>
                <a:spcPts val="0"/>
              </a:spcBef>
              <a:spcAft>
                <a:spcPts val="0"/>
              </a:spcAft>
              <a:buSzPts val="1800"/>
              <a:buNone/>
            </a:pPr>
            <a:r>
              <a:rPr b="1" lang="en-US" sz="4200">
                <a:solidFill>
                  <a:schemeClr val="accent4"/>
                </a:solidFill>
              </a:rPr>
              <a:t>Success Criteria:</a:t>
            </a:r>
            <a:endParaRPr b="1" sz="4200">
              <a:solidFill>
                <a:schemeClr val="accent4"/>
              </a:solidFill>
            </a:endParaRPr>
          </a:p>
          <a:p>
            <a:pPr indent="-419100" lvl="0" marL="457200" rtl="0" algn="l">
              <a:lnSpc>
                <a:spcPct val="90000"/>
              </a:lnSpc>
              <a:spcBef>
                <a:spcPts val="0"/>
              </a:spcBef>
              <a:spcAft>
                <a:spcPts val="0"/>
              </a:spcAft>
              <a:buSzPts val="3000"/>
              <a:buChar char="●"/>
            </a:pPr>
            <a:r>
              <a:rPr lang="en-US" sz="4200"/>
              <a:t>I can explain the purpose of Instructional Design Models.</a:t>
            </a:r>
            <a:endParaRPr sz="4200"/>
          </a:p>
          <a:p>
            <a:pPr indent="-419100" lvl="0" marL="457200" rtl="0" algn="l">
              <a:lnSpc>
                <a:spcPct val="90000"/>
              </a:lnSpc>
              <a:spcBef>
                <a:spcPts val="0"/>
              </a:spcBef>
              <a:spcAft>
                <a:spcPts val="0"/>
              </a:spcAft>
              <a:buSzPts val="3000"/>
              <a:buChar char="●"/>
            </a:pPr>
            <a:r>
              <a:rPr lang="en-US" sz="4200"/>
              <a:t>I can identify components of IDMs.</a:t>
            </a:r>
            <a:endParaRPr sz="4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2"/>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Six Word Memoir</a:t>
            </a:r>
            <a:endParaRPr/>
          </a:p>
        </p:txBody>
      </p:sp>
      <p:sp>
        <p:nvSpPr>
          <p:cNvPr id="614" name="Google Shape;614;p5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15" name="Google Shape;615;p52"/>
          <p:cNvSpPr txBox="1"/>
          <p:nvPr>
            <p:ph idx="1" type="body"/>
          </p:nvPr>
        </p:nvSpPr>
        <p:spPr>
          <a:xfrm>
            <a:off x="871220" y="1495764"/>
            <a:ext cx="10475700" cy="4742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5000"/>
              <a:t>When you hear the words, </a:t>
            </a:r>
            <a:endParaRPr sz="5000"/>
          </a:p>
          <a:p>
            <a:pPr indent="0" lvl="0" marL="0" rtl="0" algn="ctr">
              <a:lnSpc>
                <a:spcPct val="90000"/>
              </a:lnSpc>
              <a:spcBef>
                <a:spcPts val="0"/>
              </a:spcBef>
              <a:spcAft>
                <a:spcPts val="0"/>
              </a:spcAft>
              <a:buSzPts val="1800"/>
              <a:buNone/>
            </a:pPr>
            <a:r>
              <a:rPr i="1" lang="en-US" sz="5000"/>
              <a:t>“New Initiative,”</a:t>
            </a:r>
            <a:r>
              <a:rPr lang="en-US" sz="5000"/>
              <a:t> </a:t>
            </a:r>
            <a:endParaRPr sz="5000"/>
          </a:p>
          <a:p>
            <a:pPr indent="0" lvl="0" marL="0" rtl="0" algn="ctr">
              <a:lnSpc>
                <a:spcPct val="90000"/>
              </a:lnSpc>
              <a:spcBef>
                <a:spcPts val="0"/>
              </a:spcBef>
              <a:spcAft>
                <a:spcPts val="0"/>
              </a:spcAft>
              <a:buSzPts val="1800"/>
              <a:buNone/>
            </a:pPr>
            <a:r>
              <a:rPr lang="en-US" sz="5000"/>
              <a:t>what do you think?</a:t>
            </a:r>
            <a:endParaRPr sz="5000"/>
          </a:p>
        </p:txBody>
      </p:sp>
      <p:pic>
        <p:nvPicPr>
          <p:cNvPr descr="This timer counts down silently until it reaches 0:00, then a police siren sounds to alert you that time is up." id="616" name="Google Shape;616;p52" title="1 Minute Timer">
            <a:hlinkClick r:id="rId3"/>
          </p:cNvPr>
          <p:cNvPicPr preferRelativeResize="0"/>
          <p:nvPr/>
        </p:nvPicPr>
        <p:blipFill rotWithShape="1">
          <a:blip r:embed="rId4">
            <a:alphaModFix/>
          </a:blip>
          <a:srcRect b="0" l="0" r="0" t="0"/>
          <a:stretch/>
        </p:blipFill>
        <p:spPr>
          <a:xfrm>
            <a:off x="9029400" y="4795975"/>
            <a:ext cx="2564450" cy="144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3"/>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800"/>
              </a:spcAft>
              <a:buSzPts val="4000"/>
              <a:buNone/>
            </a:pPr>
            <a:r>
              <a:rPr lang="en-US" sz="3700"/>
              <a:t>What is an FCPS Instructional Design Model (IDM)?</a:t>
            </a:r>
            <a:endParaRPr sz="3700"/>
          </a:p>
        </p:txBody>
      </p:sp>
      <p:sp>
        <p:nvSpPr>
          <p:cNvPr id="623" name="Google Shape;623;p5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24" name="Google Shape;624;p53"/>
          <p:cNvSpPr txBox="1"/>
          <p:nvPr>
            <p:ph idx="1" type="body"/>
          </p:nvPr>
        </p:nvSpPr>
        <p:spPr>
          <a:xfrm>
            <a:off x="858150" y="1297275"/>
            <a:ext cx="10475700" cy="51315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SzPct val="56634"/>
              <a:buNone/>
            </a:pPr>
            <a:r>
              <a:rPr b="1" lang="en-US" sz="4101"/>
              <a:t>IDMs are structures that…</a:t>
            </a:r>
            <a:endParaRPr b="1" sz="4101"/>
          </a:p>
          <a:p>
            <a:pPr indent="0" lvl="0" marL="457200" rtl="0" algn="l">
              <a:lnSpc>
                <a:spcPct val="90000"/>
              </a:lnSpc>
              <a:spcBef>
                <a:spcPts val="0"/>
              </a:spcBef>
              <a:spcAft>
                <a:spcPts val="0"/>
              </a:spcAft>
              <a:buSzPct val="73920"/>
              <a:buNone/>
            </a:pPr>
            <a:r>
              <a:t/>
            </a:r>
            <a:endParaRPr sz="3142"/>
          </a:p>
          <a:p>
            <a:pPr indent="-383271" lvl="0" marL="457200" rtl="0" algn="l">
              <a:lnSpc>
                <a:spcPct val="90000"/>
              </a:lnSpc>
              <a:spcBef>
                <a:spcPts val="0"/>
              </a:spcBef>
              <a:spcAft>
                <a:spcPts val="0"/>
              </a:spcAft>
              <a:buSzPct val="100000"/>
              <a:buChar char="●"/>
            </a:pPr>
            <a:r>
              <a:rPr lang="en-US" sz="3142"/>
              <a:t>Support the acquisition and application of knowledge and skills</a:t>
            </a:r>
            <a:endParaRPr sz="3142"/>
          </a:p>
          <a:p>
            <a:pPr indent="0" lvl="0" marL="457200" rtl="0" algn="l">
              <a:lnSpc>
                <a:spcPct val="90000"/>
              </a:lnSpc>
              <a:spcBef>
                <a:spcPts val="0"/>
              </a:spcBef>
              <a:spcAft>
                <a:spcPts val="0"/>
              </a:spcAft>
              <a:buSzPct val="73920"/>
              <a:buNone/>
            </a:pPr>
            <a:r>
              <a:t/>
            </a:r>
            <a:endParaRPr sz="3142"/>
          </a:p>
          <a:p>
            <a:pPr indent="-383271" lvl="0" marL="457200" rtl="0" algn="l">
              <a:lnSpc>
                <a:spcPct val="90000"/>
              </a:lnSpc>
              <a:spcBef>
                <a:spcPts val="0"/>
              </a:spcBef>
              <a:spcAft>
                <a:spcPts val="0"/>
              </a:spcAft>
              <a:buSzPct val="100000"/>
              <a:buChar char="●"/>
            </a:pPr>
            <a:r>
              <a:rPr lang="en-US" sz="3142"/>
              <a:t>Consider how students learn</a:t>
            </a:r>
            <a:endParaRPr sz="3142"/>
          </a:p>
          <a:p>
            <a:pPr indent="0" lvl="0" marL="457200" rtl="0" algn="l">
              <a:lnSpc>
                <a:spcPct val="90000"/>
              </a:lnSpc>
              <a:spcBef>
                <a:spcPts val="0"/>
              </a:spcBef>
              <a:spcAft>
                <a:spcPts val="0"/>
              </a:spcAft>
              <a:buSzPct val="73920"/>
              <a:buNone/>
            </a:pPr>
            <a:r>
              <a:t/>
            </a:r>
            <a:endParaRPr sz="3142"/>
          </a:p>
          <a:p>
            <a:pPr indent="-383271" lvl="0" marL="457200" rtl="0" algn="l">
              <a:lnSpc>
                <a:spcPct val="90000"/>
              </a:lnSpc>
              <a:spcBef>
                <a:spcPts val="0"/>
              </a:spcBef>
              <a:spcAft>
                <a:spcPts val="0"/>
              </a:spcAft>
              <a:buSzPct val="100000"/>
              <a:buChar char="●"/>
            </a:pPr>
            <a:r>
              <a:rPr lang="en-US" sz="3142"/>
              <a:t>Outline effective ways in which educators deliver information to students</a:t>
            </a:r>
            <a:endParaRPr sz="3142"/>
          </a:p>
          <a:p>
            <a:pPr indent="0" lvl="0" marL="457200" rtl="0" algn="l">
              <a:lnSpc>
                <a:spcPct val="90000"/>
              </a:lnSpc>
              <a:spcBef>
                <a:spcPts val="0"/>
              </a:spcBef>
              <a:spcAft>
                <a:spcPts val="0"/>
              </a:spcAft>
              <a:buSzPct val="73920"/>
              <a:buNone/>
            </a:pPr>
            <a:r>
              <a:t/>
            </a:r>
            <a:endParaRPr sz="3142"/>
          </a:p>
          <a:p>
            <a:pPr indent="-383271" lvl="0" marL="457200" rtl="0" algn="l">
              <a:lnSpc>
                <a:spcPct val="90000"/>
              </a:lnSpc>
              <a:spcBef>
                <a:spcPts val="0"/>
              </a:spcBef>
              <a:spcAft>
                <a:spcPts val="0"/>
              </a:spcAft>
              <a:buSzPct val="100000"/>
              <a:buChar char="●"/>
            </a:pPr>
            <a:r>
              <a:rPr lang="en-US" sz="3142"/>
              <a:t>Provide time allocation options for each content area</a:t>
            </a:r>
            <a:endParaRPr sz="3142"/>
          </a:p>
          <a:p>
            <a:pPr indent="0" lvl="0" marL="457200" rtl="0" algn="l">
              <a:lnSpc>
                <a:spcPct val="90000"/>
              </a:lnSpc>
              <a:spcBef>
                <a:spcPts val="0"/>
              </a:spcBef>
              <a:spcAft>
                <a:spcPts val="0"/>
              </a:spcAft>
              <a:buSzPct val="73920"/>
              <a:buNone/>
            </a:pPr>
            <a:r>
              <a:t/>
            </a:r>
            <a:endParaRPr sz="3142"/>
          </a:p>
          <a:p>
            <a:pPr indent="-383271" lvl="0" marL="457200" rtl="0" algn="l">
              <a:lnSpc>
                <a:spcPct val="90000"/>
              </a:lnSpc>
              <a:spcBef>
                <a:spcPts val="0"/>
              </a:spcBef>
              <a:spcAft>
                <a:spcPts val="0"/>
              </a:spcAft>
              <a:buSzPct val="100000"/>
              <a:buChar char="●"/>
            </a:pPr>
            <a:r>
              <a:rPr lang="en-US" sz="3142"/>
              <a:t>Help teachers in reaching the rigor of the standard and the needs of students</a:t>
            </a:r>
            <a:endParaRPr sz="3142"/>
          </a:p>
          <a:p>
            <a:pPr indent="0" lvl="0" marL="457200" rtl="0" algn="l">
              <a:lnSpc>
                <a:spcPct val="90000"/>
              </a:lnSpc>
              <a:spcBef>
                <a:spcPts val="0"/>
              </a:spcBef>
              <a:spcAft>
                <a:spcPts val="0"/>
              </a:spcAft>
              <a:buSzPct val="73920"/>
              <a:buNone/>
            </a:pPr>
            <a:r>
              <a:t/>
            </a:r>
            <a:endParaRPr sz="3142"/>
          </a:p>
          <a:p>
            <a:pPr indent="-383271" lvl="0" marL="457200" rtl="0" algn="l">
              <a:lnSpc>
                <a:spcPct val="90000"/>
              </a:lnSpc>
              <a:spcBef>
                <a:spcPts val="0"/>
              </a:spcBef>
              <a:spcAft>
                <a:spcPts val="0"/>
              </a:spcAft>
              <a:buSzPct val="100000"/>
              <a:buChar char="●"/>
            </a:pPr>
            <a:r>
              <a:rPr lang="en-US" sz="3142"/>
              <a:t>Ensures students are exposed to standards in several ways</a:t>
            </a:r>
            <a:endParaRPr sz="3142"/>
          </a:p>
          <a:p>
            <a:pPr indent="-383270" lvl="1" marL="914400" rtl="0" algn="l">
              <a:lnSpc>
                <a:spcPct val="90000"/>
              </a:lnSpc>
              <a:spcBef>
                <a:spcPts val="0"/>
              </a:spcBef>
              <a:spcAft>
                <a:spcPts val="0"/>
              </a:spcAft>
              <a:buSzPct val="100000"/>
              <a:buChar char="○"/>
            </a:pPr>
            <a:r>
              <a:rPr lang="en-US" sz="3142"/>
              <a:t>Explicit Tier I instruction</a:t>
            </a:r>
            <a:endParaRPr sz="3142"/>
          </a:p>
          <a:p>
            <a:pPr indent="-383270" lvl="1" marL="914400" rtl="0" algn="l">
              <a:lnSpc>
                <a:spcPct val="90000"/>
              </a:lnSpc>
              <a:spcBef>
                <a:spcPts val="0"/>
              </a:spcBef>
              <a:spcAft>
                <a:spcPts val="0"/>
              </a:spcAft>
              <a:buSzPct val="100000"/>
              <a:buChar char="○"/>
            </a:pPr>
            <a:r>
              <a:rPr lang="en-US" sz="3142"/>
              <a:t>Intentional, independent practice</a:t>
            </a:r>
            <a:endParaRPr sz="3142"/>
          </a:p>
          <a:p>
            <a:pPr indent="-383270" lvl="1" marL="914400" rtl="0" algn="l">
              <a:lnSpc>
                <a:spcPct val="90000"/>
              </a:lnSpc>
              <a:spcBef>
                <a:spcPts val="0"/>
              </a:spcBef>
              <a:spcAft>
                <a:spcPts val="0"/>
              </a:spcAft>
              <a:buSzPct val="100000"/>
              <a:buChar char="○"/>
            </a:pPr>
            <a:r>
              <a:rPr lang="en-US" sz="3142"/>
              <a:t>Collaboration and other 21st century skills</a:t>
            </a:r>
            <a:endParaRPr sz="3142"/>
          </a:p>
          <a:p>
            <a:pPr indent="-383270" lvl="1" marL="914400" rtl="0" algn="l">
              <a:lnSpc>
                <a:spcPct val="90000"/>
              </a:lnSpc>
              <a:spcBef>
                <a:spcPts val="0"/>
              </a:spcBef>
              <a:spcAft>
                <a:spcPts val="0"/>
              </a:spcAft>
              <a:buSzPct val="100000"/>
              <a:buChar char="○"/>
            </a:pPr>
            <a:r>
              <a:rPr lang="en-US" sz="3142"/>
              <a:t>Whole group</a:t>
            </a:r>
            <a:endParaRPr sz="3142"/>
          </a:p>
          <a:p>
            <a:pPr indent="-383270" lvl="1" marL="914400" rtl="0" algn="l">
              <a:lnSpc>
                <a:spcPct val="90000"/>
              </a:lnSpc>
              <a:spcBef>
                <a:spcPts val="0"/>
              </a:spcBef>
              <a:spcAft>
                <a:spcPts val="0"/>
              </a:spcAft>
              <a:buSzPct val="100000"/>
              <a:buChar char="○"/>
            </a:pPr>
            <a:r>
              <a:rPr lang="en-US" sz="3142"/>
              <a:t>Small group</a:t>
            </a:r>
            <a:endParaRPr sz="3142"/>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54"/>
          <p:cNvSpPr txBox="1"/>
          <p:nvPr>
            <p:ph idx="1" type="body"/>
          </p:nvPr>
        </p:nvSpPr>
        <p:spPr>
          <a:xfrm>
            <a:off x="4113775" y="1405207"/>
            <a:ext cx="7341000" cy="90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i="1" lang="en-US" sz="4000"/>
              <a:t>Topic:</a:t>
            </a:r>
            <a:r>
              <a:rPr lang="en-US" sz="4000"/>
              <a:t> Instructional Design Models</a:t>
            </a:r>
            <a:endParaRPr sz="4000"/>
          </a:p>
        </p:txBody>
      </p:sp>
      <p:sp>
        <p:nvSpPr>
          <p:cNvPr id="630" name="Google Shape;630;p54"/>
          <p:cNvSpPr txBox="1"/>
          <p:nvPr>
            <p:ph type="title"/>
          </p:nvPr>
        </p:nvSpPr>
        <p:spPr>
          <a:xfrm>
            <a:off x="4206240" y="499809"/>
            <a:ext cx="64008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My current state…</a:t>
            </a:r>
            <a:endParaRPr/>
          </a:p>
        </p:txBody>
      </p:sp>
      <p:sp>
        <p:nvSpPr>
          <p:cNvPr id="631" name="Google Shape;631;p5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32" name="Google Shape;632;p54"/>
          <p:cNvPicPr preferRelativeResize="0"/>
          <p:nvPr/>
        </p:nvPicPr>
        <p:blipFill rotWithShape="1">
          <a:blip r:embed="rId3">
            <a:alphaModFix/>
          </a:blip>
          <a:srcRect b="0" l="0" r="0" t="0"/>
          <a:stretch/>
        </p:blipFill>
        <p:spPr>
          <a:xfrm>
            <a:off x="364025" y="2062800"/>
            <a:ext cx="2904475" cy="2732400"/>
          </a:xfrm>
          <a:prstGeom prst="rect">
            <a:avLst/>
          </a:prstGeom>
          <a:noFill/>
          <a:ln>
            <a:noFill/>
          </a:ln>
        </p:spPr>
      </p:pic>
      <p:sp>
        <p:nvSpPr>
          <p:cNvPr id="633" name="Google Shape;633;p54"/>
          <p:cNvSpPr txBox="1"/>
          <p:nvPr>
            <p:ph idx="1" type="body"/>
          </p:nvPr>
        </p:nvSpPr>
        <p:spPr>
          <a:xfrm>
            <a:off x="4189975" y="2167173"/>
            <a:ext cx="7341000" cy="4255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800">
                <a:solidFill>
                  <a:schemeClr val="dk1"/>
                </a:solidFill>
                <a:latin typeface="Arial"/>
                <a:ea typeface="Arial"/>
                <a:cs typeface="Arial"/>
                <a:sym typeface="Arial"/>
              </a:rPr>
              <a:t>What does instruction look like in your school in ELA, math, science, social studies, and CTE?</a:t>
            </a:r>
            <a:endParaRPr sz="2800">
              <a:solidFill>
                <a:schemeClr val="dk1"/>
              </a:solidFill>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lang="en-US" sz="2800">
                <a:solidFill>
                  <a:schemeClr val="dk1"/>
                </a:solidFill>
                <a:latin typeface="Arial"/>
                <a:ea typeface="Arial"/>
                <a:cs typeface="Arial"/>
                <a:sym typeface="Arial"/>
              </a:rPr>
              <a:t>Think about your master schedule. How much time do you have dedicated to each instructional area? </a:t>
            </a:r>
            <a:endParaRPr sz="2800">
              <a:solidFill>
                <a:schemeClr val="dk1"/>
              </a:solidFill>
              <a:latin typeface="Arial"/>
              <a:ea typeface="Arial"/>
              <a:cs typeface="Arial"/>
              <a:sym typeface="Arial"/>
            </a:endParaRPr>
          </a:p>
          <a:p>
            <a:pPr indent="0" lvl="0" marL="0" rtl="0" algn="l">
              <a:lnSpc>
                <a:spcPct val="100000"/>
              </a:lnSpc>
              <a:spcBef>
                <a:spcPts val="1000"/>
              </a:spcBef>
              <a:spcAft>
                <a:spcPts val="0"/>
              </a:spcAft>
              <a:buSzPts val="1800"/>
              <a:buNone/>
            </a:pPr>
            <a:r>
              <a:rPr lang="en-US" sz="2800">
                <a:solidFill>
                  <a:schemeClr val="dk1"/>
                </a:solidFill>
                <a:latin typeface="Arial"/>
                <a:ea typeface="Arial"/>
                <a:cs typeface="Arial"/>
                <a:sym typeface="Arial"/>
              </a:rPr>
              <a:t>Record your thinking on the top half of the </a:t>
            </a:r>
            <a:r>
              <a:rPr i="1" lang="en-US" sz="2800">
                <a:solidFill>
                  <a:schemeClr val="dk1"/>
                </a:solidFill>
                <a:latin typeface="Arial"/>
                <a:ea typeface="Arial"/>
                <a:cs typeface="Arial"/>
                <a:sym typeface="Arial"/>
              </a:rPr>
              <a:t>Reflection Handout.</a:t>
            </a:r>
            <a:endParaRPr i="1" sz="2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CPS">
  <a:themeElements>
    <a:clrScheme name="FCPS 2023">
      <a:dk1>
        <a:srgbClr val="1D3771"/>
      </a:dk1>
      <a:lt1>
        <a:srgbClr val="FFFFFF"/>
      </a:lt1>
      <a:dk2>
        <a:srgbClr val="000000"/>
      </a:dk2>
      <a:lt2>
        <a:srgbClr val="FFFFFF"/>
      </a:lt2>
      <a:accent1>
        <a:srgbClr val="0BD9D8"/>
      </a:accent1>
      <a:accent2>
        <a:srgbClr val="FD8040"/>
      </a:accent2>
      <a:accent3>
        <a:srgbClr val="009109"/>
      </a:accent3>
      <a:accent4>
        <a:srgbClr val="0057A8"/>
      </a:accent4>
      <a:accent5>
        <a:srgbClr val="F3A900"/>
      </a:accent5>
      <a:accent6>
        <a:srgbClr val="1D3771"/>
      </a:accent6>
      <a:hlink>
        <a:srgbClr val="0BD9D8"/>
      </a:hlink>
      <a:folHlink>
        <a:srgbClr val="F3A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